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0" r:id="rId1"/>
  </p:sldMasterIdLst>
  <p:sldIdLst>
    <p:sldId id="256" r:id="rId2"/>
    <p:sldId id="285" r:id="rId3"/>
    <p:sldId id="258" r:id="rId4"/>
    <p:sldId id="259"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7" r:id="rId20"/>
    <p:sldId id="278" r:id="rId21"/>
    <p:sldId id="276" r:id="rId22"/>
    <p:sldId id="279" r:id="rId23"/>
    <p:sldId id="280" r:id="rId24"/>
    <p:sldId id="281" r:id="rId25"/>
    <p:sldId id="282" r:id="rId26"/>
    <p:sldId id="283" r:id="rId27"/>
    <p:sldId id="284" r:id="rId28"/>
    <p:sldId id="287" r:id="rId29"/>
    <p:sldId id="288"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0423A308-04DC-403B-A7E8-AB11CAA0733D}">
          <p14:sldIdLst>
            <p14:sldId id="256"/>
            <p14:sldId id="285"/>
            <p14:sldId id="258"/>
            <p14:sldId id="259"/>
            <p14:sldId id="261"/>
            <p14:sldId id="262"/>
            <p14:sldId id="263"/>
            <p14:sldId id="264"/>
            <p14:sldId id="265"/>
            <p14:sldId id="266"/>
            <p14:sldId id="267"/>
            <p14:sldId id="268"/>
            <p14:sldId id="270"/>
            <p14:sldId id="271"/>
            <p14:sldId id="272"/>
            <p14:sldId id="273"/>
            <p14:sldId id="274"/>
            <p14:sldId id="275"/>
            <p14:sldId id="277"/>
            <p14:sldId id="278"/>
            <p14:sldId id="276"/>
            <p14:sldId id="279"/>
            <p14:sldId id="280"/>
            <p14:sldId id="281"/>
            <p14:sldId id="282"/>
            <p14:sldId id="283"/>
            <p14:sldId id="284"/>
            <p14:sldId id="287"/>
            <p14:sldId id="288"/>
          </p14:sldIdLst>
        </p14:section>
        <p14:section name="Başlıksız Bölüm" id="{BA6A8760-3A03-4728-AC5D-099DFA7496E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4660"/>
  </p:normalViewPr>
  <p:slideViewPr>
    <p:cSldViewPr snapToGrid="0">
      <p:cViewPr varScale="1">
        <p:scale>
          <a:sx n="116" d="100"/>
          <a:sy n="116"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_rels/data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g"/><Relationship Id="rId1" Type="http://schemas.openxmlformats.org/officeDocument/2006/relationships/image" Target="../media/image4.png"/><Relationship Id="rId4" Type="http://schemas.openxmlformats.org/officeDocument/2006/relationships/image" Target="../media/image14.jpg"/></Relationships>
</file>

<file path=ppt/diagrams/_rels/data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image" Target="../media/image17.jpg"/><Relationship Id="rId5" Type="http://schemas.openxmlformats.org/officeDocument/2006/relationships/image" Target="../media/image21.jpg"/><Relationship Id="rId4" Type="http://schemas.openxmlformats.org/officeDocument/2006/relationships/image" Target="../media/image20.jpg"/></Relationships>
</file>

<file path=ppt/diagrams/_rels/data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image" Target="../media/image31.jpg"/><Relationship Id="rId4" Type="http://schemas.openxmlformats.org/officeDocument/2006/relationships/image" Target="../media/image34.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g"/><Relationship Id="rId1" Type="http://schemas.openxmlformats.org/officeDocument/2006/relationships/image" Target="../media/image4.png"/><Relationship Id="rId4" Type="http://schemas.openxmlformats.org/officeDocument/2006/relationships/image" Target="../media/image14.jpg"/></Relationships>
</file>

<file path=ppt/diagrams/_rels/drawing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image" Target="../media/image17.jpg"/><Relationship Id="rId5" Type="http://schemas.openxmlformats.org/officeDocument/2006/relationships/image" Target="../media/image21.jpg"/><Relationship Id="rId4" Type="http://schemas.openxmlformats.org/officeDocument/2006/relationships/image" Target="../media/image20.jpg"/></Relationships>
</file>

<file path=ppt/diagrams/_rels/drawing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image" Target="../media/image31.jpg"/><Relationship Id="rId4" Type="http://schemas.openxmlformats.org/officeDocument/2006/relationships/image" Target="../media/image34.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46D389-C1DE-4E83-8251-70CE30FDDAFB}" type="doc">
      <dgm:prSet loTypeId="urn:microsoft.com/office/officeart/2005/8/layout/pList2" loCatId="picture" qsTypeId="urn:microsoft.com/office/officeart/2005/8/quickstyle/3d1" qsCatId="3D" csTypeId="urn:microsoft.com/office/officeart/2005/8/colors/accent1_2" csCatId="accent1" phldr="1"/>
      <dgm:spPr/>
    </dgm:pt>
    <dgm:pt modelId="{B1BBFC90-E38C-4F3F-AC54-D02453EA3F14}">
      <dgm:prSet phldrT="[Metin]"/>
      <dgm:spPr/>
      <dgm:t>
        <a:bodyPr/>
        <a:lstStyle/>
        <a:p>
          <a:r>
            <a:rPr lang="tr-TR" dirty="0" smtClean="0"/>
            <a:t>Ant içer.</a:t>
          </a:r>
          <a:endParaRPr lang="tr-TR" dirty="0"/>
        </a:p>
      </dgm:t>
    </dgm:pt>
    <dgm:pt modelId="{02CCF6A6-ECA9-43AA-AE4B-DE67F1C8230A}" type="parTrans" cxnId="{ADA79EA1-B7FE-4E0E-BE9D-6337BF616A94}">
      <dgm:prSet/>
      <dgm:spPr/>
      <dgm:t>
        <a:bodyPr/>
        <a:lstStyle/>
        <a:p>
          <a:endParaRPr lang="tr-TR"/>
        </a:p>
      </dgm:t>
    </dgm:pt>
    <dgm:pt modelId="{6045ECAC-443A-44D9-A8D1-BBEECA875D3A}" type="sibTrans" cxnId="{ADA79EA1-B7FE-4E0E-BE9D-6337BF616A94}">
      <dgm:prSet/>
      <dgm:spPr/>
      <dgm:t>
        <a:bodyPr/>
        <a:lstStyle/>
        <a:p>
          <a:endParaRPr lang="tr-TR"/>
        </a:p>
      </dgm:t>
    </dgm:pt>
    <dgm:pt modelId="{6C316A09-34BC-48A0-AA0D-04DDE69BA40D}">
      <dgm:prSet phldrT="[Metin]"/>
      <dgm:spPr/>
      <dgm:t>
        <a:bodyPr/>
        <a:lstStyle/>
        <a:p>
          <a:r>
            <a:rPr lang="tr-TR" dirty="0" smtClean="0"/>
            <a:t>Kapalı Oy Verme Yerini Düzenler.</a:t>
          </a:r>
          <a:endParaRPr lang="tr-TR" dirty="0"/>
        </a:p>
      </dgm:t>
    </dgm:pt>
    <dgm:pt modelId="{D32C8FD0-C67B-4E45-9C9F-7D88383F8BDA}" type="parTrans" cxnId="{38E8C81F-789E-4A97-9F63-3B18B07E5B9A}">
      <dgm:prSet/>
      <dgm:spPr/>
      <dgm:t>
        <a:bodyPr/>
        <a:lstStyle/>
        <a:p>
          <a:endParaRPr lang="tr-TR"/>
        </a:p>
      </dgm:t>
    </dgm:pt>
    <dgm:pt modelId="{F859007F-C881-415A-961F-FF3053D72B74}" type="sibTrans" cxnId="{38E8C81F-789E-4A97-9F63-3B18B07E5B9A}">
      <dgm:prSet/>
      <dgm:spPr/>
      <dgm:t>
        <a:bodyPr/>
        <a:lstStyle/>
        <a:p>
          <a:endParaRPr lang="tr-TR"/>
        </a:p>
      </dgm:t>
    </dgm:pt>
    <dgm:pt modelId="{2246FDA6-C8FF-4C76-83E6-D0F1D1337B56}">
      <dgm:prSet phldrT="[Metin]"/>
      <dgm:spPr/>
      <dgm:t>
        <a:bodyPr/>
        <a:lstStyle/>
        <a:p>
          <a:r>
            <a:rPr lang="tr-TR" dirty="0" smtClean="0"/>
            <a:t>Sandığı yerleştirir.</a:t>
          </a:r>
          <a:endParaRPr lang="tr-TR" dirty="0"/>
        </a:p>
      </dgm:t>
    </dgm:pt>
    <dgm:pt modelId="{D5B1E8E6-DD86-4F50-9F88-CBBD3D6976B0}" type="parTrans" cxnId="{D5B6F5CF-B1B4-4AAF-B786-FE6F3AC63AFE}">
      <dgm:prSet/>
      <dgm:spPr/>
      <dgm:t>
        <a:bodyPr/>
        <a:lstStyle/>
        <a:p>
          <a:endParaRPr lang="tr-TR"/>
        </a:p>
      </dgm:t>
    </dgm:pt>
    <dgm:pt modelId="{EE294A35-D9C7-4B71-BD03-C29200F76DEE}" type="sibTrans" cxnId="{D5B6F5CF-B1B4-4AAF-B786-FE6F3AC63AFE}">
      <dgm:prSet/>
      <dgm:spPr/>
      <dgm:t>
        <a:bodyPr/>
        <a:lstStyle/>
        <a:p>
          <a:endParaRPr lang="tr-TR"/>
        </a:p>
      </dgm:t>
    </dgm:pt>
    <dgm:pt modelId="{408E1A11-CEA9-421D-80C4-86E9444CBAC9}">
      <dgm:prSet phldrT="[Metin]"/>
      <dgm:spPr/>
      <dgm:t>
        <a:bodyPr/>
        <a:lstStyle/>
        <a:p>
          <a:r>
            <a:rPr lang="tr-TR" dirty="0" smtClean="0"/>
            <a:t>Torbayı açarak seçim belge ve gereçlerini hazırlar</a:t>
          </a:r>
          <a:endParaRPr lang="tr-TR" dirty="0"/>
        </a:p>
      </dgm:t>
    </dgm:pt>
    <dgm:pt modelId="{A3BA249C-5992-4C98-981A-95594DEDD240}" type="parTrans" cxnId="{5C701A24-116B-4232-AACA-A440EEB7D657}">
      <dgm:prSet/>
      <dgm:spPr/>
      <dgm:t>
        <a:bodyPr/>
        <a:lstStyle/>
        <a:p>
          <a:endParaRPr lang="tr-TR"/>
        </a:p>
      </dgm:t>
    </dgm:pt>
    <dgm:pt modelId="{36C779AF-9B18-4DC2-B454-43C94F7D03FB}" type="sibTrans" cxnId="{5C701A24-116B-4232-AACA-A440EEB7D657}">
      <dgm:prSet/>
      <dgm:spPr/>
      <dgm:t>
        <a:bodyPr/>
        <a:lstStyle/>
        <a:p>
          <a:endParaRPr lang="tr-TR"/>
        </a:p>
      </dgm:t>
    </dgm:pt>
    <dgm:pt modelId="{3A277276-3845-40A9-9582-8322C66D64CE}" type="pres">
      <dgm:prSet presAssocID="{A046D389-C1DE-4E83-8251-70CE30FDDAFB}" presName="Name0" presStyleCnt="0">
        <dgm:presLayoutVars>
          <dgm:dir/>
          <dgm:resizeHandles val="exact"/>
        </dgm:presLayoutVars>
      </dgm:prSet>
      <dgm:spPr/>
    </dgm:pt>
    <dgm:pt modelId="{F2F17CC2-CF29-4CBC-9F5E-A520AFCB7A5D}" type="pres">
      <dgm:prSet presAssocID="{A046D389-C1DE-4E83-8251-70CE30FDDAFB}" presName="bkgdShp" presStyleLbl="alignAccFollowNode1" presStyleIdx="0" presStyleCnt="1"/>
      <dgm:spPr/>
    </dgm:pt>
    <dgm:pt modelId="{F19E5444-22E6-49A3-804D-B10D156A75D9}" type="pres">
      <dgm:prSet presAssocID="{A046D389-C1DE-4E83-8251-70CE30FDDAFB}" presName="linComp" presStyleCnt="0"/>
      <dgm:spPr/>
    </dgm:pt>
    <dgm:pt modelId="{D6ACC80E-D233-4382-B11D-CDD8C919B70A}" type="pres">
      <dgm:prSet presAssocID="{B1BBFC90-E38C-4F3F-AC54-D02453EA3F14}" presName="compNode" presStyleCnt="0"/>
      <dgm:spPr/>
    </dgm:pt>
    <dgm:pt modelId="{D6FD306B-4B8E-4EC7-94FC-5DBF9D65F048}" type="pres">
      <dgm:prSet presAssocID="{B1BBFC90-E38C-4F3F-AC54-D02453EA3F14}" presName="node" presStyleLbl="node1" presStyleIdx="0" presStyleCnt="4" custLinFactNeighborX="-5344">
        <dgm:presLayoutVars>
          <dgm:bulletEnabled val="1"/>
        </dgm:presLayoutVars>
      </dgm:prSet>
      <dgm:spPr/>
      <dgm:t>
        <a:bodyPr/>
        <a:lstStyle/>
        <a:p>
          <a:endParaRPr lang="tr-TR"/>
        </a:p>
      </dgm:t>
    </dgm:pt>
    <dgm:pt modelId="{90FBCE0B-6C46-4203-BBB2-5879419E33E0}" type="pres">
      <dgm:prSet presAssocID="{B1BBFC90-E38C-4F3F-AC54-D02453EA3F14}" presName="invisiNode" presStyleLbl="node1" presStyleIdx="0" presStyleCnt="4"/>
      <dgm:spPr/>
    </dgm:pt>
    <dgm:pt modelId="{9F1D6A9B-A9CE-4D21-AC3E-C5F43E7F6924}" type="pres">
      <dgm:prSet presAssocID="{B1BBFC90-E38C-4F3F-AC54-D02453EA3F14}"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dgm:spPr>
    </dgm:pt>
    <dgm:pt modelId="{E2E56899-8F25-40B8-95C0-35C2C82F90C0}" type="pres">
      <dgm:prSet presAssocID="{6045ECAC-443A-44D9-A8D1-BBEECA875D3A}" presName="sibTrans" presStyleLbl="sibTrans2D1" presStyleIdx="0" presStyleCnt="0"/>
      <dgm:spPr/>
      <dgm:t>
        <a:bodyPr/>
        <a:lstStyle/>
        <a:p>
          <a:endParaRPr lang="tr-TR"/>
        </a:p>
      </dgm:t>
    </dgm:pt>
    <dgm:pt modelId="{FD0CDB21-3F70-454A-9EA2-BFD7F36BE845}" type="pres">
      <dgm:prSet presAssocID="{6C316A09-34BC-48A0-AA0D-04DDE69BA40D}" presName="compNode" presStyleCnt="0"/>
      <dgm:spPr/>
    </dgm:pt>
    <dgm:pt modelId="{BFD6B7F2-E58D-4C25-886E-09429AB0FEDC}" type="pres">
      <dgm:prSet presAssocID="{6C316A09-34BC-48A0-AA0D-04DDE69BA40D}" presName="node" presStyleLbl="node1" presStyleIdx="1" presStyleCnt="4">
        <dgm:presLayoutVars>
          <dgm:bulletEnabled val="1"/>
        </dgm:presLayoutVars>
      </dgm:prSet>
      <dgm:spPr/>
      <dgm:t>
        <a:bodyPr/>
        <a:lstStyle/>
        <a:p>
          <a:endParaRPr lang="tr-TR"/>
        </a:p>
      </dgm:t>
    </dgm:pt>
    <dgm:pt modelId="{D4330910-8A84-4159-9D2B-954D4CAAC7A0}" type="pres">
      <dgm:prSet presAssocID="{6C316A09-34BC-48A0-AA0D-04DDE69BA40D}" presName="invisiNode" presStyleLbl="node1" presStyleIdx="1" presStyleCnt="4"/>
      <dgm:spPr/>
    </dgm:pt>
    <dgm:pt modelId="{86175E5E-0DEA-405C-9CAE-4E565A6DE03A}" type="pres">
      <dgm:prSet presAssocID="{6C316A09-34BC-48A0-AA0D-04DDE69BA40D}" presName="imagNode"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78000" b="-78000"/>
          </a:stretch>
        </a:blipFill>
      </dgm:spPr>
    </dgm:pt>
    <dgm:pt modelId="{23C29A2B-5B31-4312-B830-86CEE6741B6D}" type="pres">
      <dgm:prSet presAssocID="{F859007F-C881-415A-961F-FF3053D72B74}" presName="sibTrans" presStyleLbl="sibTrans2D1" presStyleIdx="0" presStyleCnt="0"/>
      <dgm:spPr/>
      <dgm:t>
        <a:bodyPr/>
        <a:lstStyle/>
        <a:p>
          <a:endParaRPr lang="tr-TR"/>
        </a:p>
      </dgm:t>
    </dgm:pt>
    <dgm:pt modelId="{8727CABA-BC92-427F-91FC-9281E3F67D45}" type="pres">
      <dgm:prSet presAssocID="{2246FDA6-C8FF-4C76-83E6-D0F1D1337B56}" presName="compNode" presStyleCnt="0"/>
      <dgm:spPr/>
    </dgm:pt>
    <dgm:pt modelId="{1AF72DD4-437C-4141-8AE1-8908BB487835}" type="pres">
      <dgm:prSet presAssocID="{2246FDA6-C8FF-4C76-83E6-D0F1D1337B56}" presName="node" presStyleLbl="node1" presStyleIdx="2" presStyleCnt="4">
        <dgm:presLayoutVars>
          <dgm:bulletEnabled val="1"/>
        </dgm:presLayoutVars>
      </dgm:prSet>
      <dgm:spPr/>
      <dgm:t>
        <a:bodyPr/>
        <a:lstStyle/>
        <a:p>
          <a:endParaRPr lang="tr-TR"/>
        </a:p>
      </dgm:t>
    </dgm:pt>
    <dgm:pt modelId="{5246E422-D589-452E-BDB8-CC9FCCBE02DB}" type="pres">
      <dgm:prSet presAssocID="{2246FDA6-C8FF-4C76-83E6-D0F1D1337B56}" presName="invisiNode" presStyleLbl="node1" presStyleIdx="2" presStyleCnt="4"/>
      <dgm:spPr/>
    </dgm:pt>
    <dgm:pt modelId="{03D764CC-FFE4-4681-B023-8282A106A3F4}" type="pres">
      <dgm:prSet presAssocID="{2246FDA6-C8FF-4C76-83E6-D0F1D1337B56}"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11000" b="-11000"/>
          </a:stretch>
        </a:blipFill>
      </dgm:spPr>
    </dgm:pt>
    <dgm:pt modelId="{D608F4B7-7BAF-4204-8D91-2AD473983D65}" type="pres">
      <dgm:prSet presAssocID="{EE294A35-D9C7-4B71-BD03-C29200F76DEE}" presName="sibTrans" presStyleLbl="sibTrans2D1" presStyleIdx="0" presStyleCnt="0"/>
      <dgm:spPr/>
      <dgm:t>
        <a:bodyPr/>
        <a:lstStyle/>
        <a:p>
          <a:endParaRPr lang="tr-TR"/>
        </a:p>
      </dgm:t>
    </dgm:pt>
    <dgm:pt modelId="{17C0B92C-9171-4166-AE23-D91E0F207BBE}" type="pres">
      <dgm:prSet presAssocID="{408E1A11-CEA9-421D-80C4-86E9444CBAC9}" presName="compNode" presStyleCnt="0"/>
      <dgm:spPr/>
    </dgm:pt>
    <dgm:pt modelId="{560D1329-434B-4967-8D81-C15DC5E9ACE5}" type="pres">
      <dgm:prSet presAssocID="{408E1A11-CEA9-421D-80C4-86E9444CBAC9}" presName="node" presStyleLbl="node1" presStyleIdx="3" presStyleCnt="4">
        <dgm:presLayoutVars>
          <dgm:bulletEnabled val="1"/>
        </dgm:presLayoutVars>
      </dgm:prSet>
      <dgm:spPr/>
      <dgm:t>
        <a:bodyPr/>
        <a:lstStyle/>
        <a:p>
          <a:endParaRPr lang="tr-TR"/>
        </a:p>
      </dgm:t>
    </dgm:pt>
    <dgm:pt modelId="{457FA494-B9ED-4142-8672-6A1CA9D5E8E4}" type="pres">
      <dgm:prSet presAssocID="{408E1A11-CEA9-421D-80C4-86E9444CBAC9}" presName="invisiNode" presStyleLbl="node1" presStyleIdx="3" presStyleCnt="4"/>
      <dgm:spPr/>
    </dgm:pt>
    <dgm:pt modelId="{4D36B303-CFF2-4799-8EA5-513940861A7E}" type="pres">
      <dgm:prSet presAssocID="{408E1A11-CEA9-421D-80C4-86E9444CBAC9}"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dgm:spPr>
    </dgm:pt>
  </dgm:ptLst>
  <dgm:cxnLst>
    <dgm:cxn modelId="{C85DD314-8830-4D05-B758-E731F6B51C2B}" type="presOf" srcId="{408E1A11-CEA9-421D-80C4-86E9444CBAC9}" destId="{560D1329-434B-4967-8D81-C15DC5E9ACE5}" srcOrd="0" destOrd="0" presId="urn:microsoft.com/office/officeart/2005/8/layout/pList2"/>
    <dgm:cxn modelId="{ADC15665-51C1-4B64-8C25-13E01516CCB1}" type="presOf" srcId="{2246FDA6-C8FF-4C76-83E6-D0F1D1337B56}" destId="{1AF72DD4-437C-4141-8AE1-8908BB487835}" srcOrd="0" destOrd="0" presId="urn:microsoft.com/office/officeart/2005/8/layout/pList2"/>
    <dgm:cxn modelId="{9702DA0C-D2D1-4B23-B7A6-1CCCCDA8EC47}" type="presOf" srcId="{B1BBFC90-E38C-4F3F-AC54-D02453EA3F14}" destId="{D6FD306B-4B8E-4EC7-94FC-5DBF9D65F048}" srcOrd="0" destOrd="0" presId="urn:microsoft.com/office/officeart/2005/8/layout/pList2"/>
    <dgm:cxn modelId="{38E8C81F-789E-4A97-9F63-3B18B07E5B9A}" srcId="{A046D389-C1DE-4E83-8251-70CE30FDDAFB}" destId="{6C316A09-34BC-48A0-AA0D-04DDE69BA40D}" srcOrd="1" destOrd="0" parTransId="{D32C8FD0-C67B-4E45-9C9F-7D88383F8BDA}" sibTransId="{F859007F-C881-415A-961F-FF3053D72B74}"/>
    <dgm:cxn modelId="{00E06164-8DAC-45D8-892E-C580FFEB2611}" type="presOf" srcId="{F859007F-C881-415A-961F-FF3053D72B74}" destId="{23C29A2B-5B31-4312-B830-86CEE6741B6D}" srcOrd="0" destOrd="0" presId="urn:microsoft.com/office/officeart/2005/8/layout/pList2"/>
    <dgm:cxn modelId="{08E350A4-B08C-4671-9A2F-92AFE67D106B}" type="presOf" srcId="{EE294A35-D9C7-4B71-BD03-C29200F76DEE}" destId="{D608F4B7-7BAF-4204-8D91-2AD473983D65}" srcOrd="0" destOrd="0" presId="urn:microsoft.com/office/officeart/2005/8/layout/pList2"/>
    <dgm:cxn modelId="{D5B6F5CF-B1B4-4AAF-B786-FE6F3AC63AFE}" srcId="{A046D389-C1DE-4E83-8251-70CE30FDDAFB}" destId="{2246FDA6-C8FF-4C76-83E6-D0F1D1337B56}" srcOrd="2" destOrd="0" parTransId="{D5B1E8E6-DD86-4F50-9F88-CBBD3D6976B0}" sibTransId="{EE294A35-D9C7-4B71-BD03-C29200F76DEE}"/>
    <dgm:cxn modelId="{ADA79EA1-B7FE-4E0E-BE9D-6337BF616A94}" srcId="{A046D389-C1DE-4E83-8251-70CE30FDDAFB}" destId="{B1BBFC90-E38C-4F3F-AC54-D02453EA3F14}" srcOrd="0" destOrd="0" parTransId="{02CCF6A6-ECA9-43AA-AE4B-DE67F1C8230A}" sibTransId="{6045ECAC-443A-44D9-A8D1-BBEECA875D3A}"/>
    <dgm:cxn modelId="{7A59FFAE-CBE0-49AD-8B03-4C12A44ADF99}" type="presOf" srcId="{6C316A09-34BC-48A0-AA0D-04DDE69BA40D}" destId="{BFD6B7F2-E58D-4C25-886E-09429AB0FEDC}" srcOrd="0" destOrd="0" presId="urn:microsoft.com/office/officeart/2005/8/layout/pList2"/>
    <dgm:cxn modelId="{9B2B9875-29AF-4CD7-84F1-774030F99E10}" type="presOf" srcId="{A046D389-C1DE-4E83-8251-70CE30FDDAFB}" destId="{3A277276-3845-40A9-9582-8322C66D64CE}" srcOrd="0" destOrd="0" presId="urn:microsoft.com/office/officeart/2005/8/layout/pList2"/>
    <dgm:cxn modelId="{5C701A24-116B-4232-AACA-A440EEB7D657}" srcId="{A046D389-C1DE-4E83-8251-70CE30FDDAFB}" destId="{408E1A11-CEA9-421D-80C4-86E9444CBAC9}" srcOrd="3" destOrd="0" parTransId="{A3BA249C-5992-4C98-981A-95594DEDD240}" sibTransId="{36C779AF-9B18-4DC2-B454-43C94F7D03FB}"/>
    <dgm:cxn modelId="{6C230E14-9125-4F63-86C6-E3F30D8831AC}" type="presOf" srcId="{6045ECAC-443A-44D9-A8D1-BBEECA875D3A}" destId="{E2E56899-8F25-40B8-95C0-35C2C82F90C0}" srcOrd="0" destOrd="0" presId="urn:microsoft.com/office/officeart/2005/8/layout/pList2"/>
    <dgm:cxn modelId="{45209C90-84FA-48DC-94AF-E75732A75A85}" type="presParOf" srcId="{3A277276-3845-40A9-9582-8322C66D64CE}" destId="{F2F17CC2-CF29-4CBC-9F5E-A520AFCB7A5D}" srcOrd="0" destOrd="0" presId="urn:microsoft.com/office/officeart/2005/8/layout/pList2"/>
    <dgm:cxn modelId="{63D73E90-CF25-4FAE-8CFE-AA05192BC0EB}" type="presParOf" srcId="{3A277276-3845-40A9-9582-8322C66D64CE}" destId="{F19E5444-22E6-49A3-804D-B10D156A75D9}" srcOrd="1" destOrd="0" presId="urn:microsoft.com/office/officeart/2005/8/layout/pList2"/>
    <dgm:cxn modelId="{76F81630-08B9-45DA-8D1E-4C455007A7EC}" type="presParOf" srcId="{F19E5444-22E6-49A3-804D-B10D156A75D9}" destId="{D6ACC80E-D233-4382-B11D-CDD8C919B70A}" srcOrd="0" destOrd="0" presId="urn:microsoft.com/office/officeart/2005/8/layout/pList2"/>
    <dgm:cxn modelId="{15EB1EB9-4318-43AD-A767-64C384DDF13C}" type="presParOf" srcId="{D6ACC80E-D233-4382-B11D-CDD8C919B70A}" destId="{D6FD306B-4B8E-4EC7-94FC-5DBF9D65F048}" srcOrd="0" destOrd="0" presId="urn:microsoft.com/office/officeart/2005/8/layout/pList2"/>
    <dgm:cxn modelId="{7F356C9D-EF1E-4D5C-A64C-8EE560EEAE71}" type="presParOf" srcId="{D6ACC80E-D233-4382-B11D-CDD8C919B70A}" destId="{90FBCE0B-6C46-4203-BBB2-5879419E33E0}" srcOrd="1" destOrd="0" presId="urn:microsoft.com/office/officeart/2005/8/layout/pList2"/>
    <dgm:cxn modelId="{8D550A41-930C-4D4E-AE12-A2333C440F2B}" type="presParOf" srcId="{D6ACC80E-D233-4382-B11D-CDD8C919B70A}" destId="{9F1D6A9B-A9CE-4D21-AC3E-C5F43E7F6924}" srcOrd="2" destOrd="0" presId="urn:microsoft.com/office/officeart/2005/8/layout/pList2"/>
    <dgm:cxn modelId="{A47DE63F-8F60-45E2-92A0-7ED0D87AAEFF}" type="presParOf" srcId="{F19E5444-22E6-49A3-804D-B10D156A75D9}" destId="{E2E56899-8F25-40B8-95C0-35C2C82F90C0}" srcOrd="1" destOrd="0" presId="urn:microsoft.com/office/officeart/2005/8/layout/pList2"/>
    <dgm:cxn modelId="{D2568BE3-4DB3-44A4-8128-C1418057C67A}" type="presParOf" srcId="{F19E5444-22E6-49A3-804D-B10D156A75D9}" destId="{FD0CDB21-3F70-454A-9EA2-BFD7F36BE845}" srcOrd="2" destOrd="0" presId="urn:microsoft.com/office/officeart/2005/8/layout/pList2"/>
    <dgm:cxn modelId="{AB180C61-244E-4C18-A0B0-A5B8F87BB9AF}" type="presParOf" srcId="{FD0CDB21-3F70-454A-9EA2-BFD7F36BE845}" destId="{BFD6B7F2-E58D-4C25-886E-09429AB0FEDC}" srcOrd="0" destOrd="0" presId="urn:microsoft.com/office/officeart/2005/8/layout/pList2"/>
    <dgm:cxn modelId="{B3260C9C-AB35-4EAC-9434-8B25A0E07680}" type="presParOf" srcId="{FD0CDB21-3F70-454A-9EA2-BFD7F36BE845}" destId="{D4330910-8A84-4159-9D2B-954D4CAAC7A0}" srcOrd="1" destOrd="0" presId="urn:microsoft.com/office/officeart/2005/8/layout/pList2"/>
    <dgm:cxn modelId="{457C7CAC-E45D-4072-93C6-F648F0419075}" type="presParOf" srcId="{FD0CDB21-3F70-454A-9EA2-BFD7F36BE845}" destId="{86175E5E-0DEA-405C-9CAE-4E565A6DE03A}" srcOrd="2" destOrd="0" presId="urn:microsoft.com/office/officeart/2005/8/layout/pList2"/>
    <dgm:cxn modelId="{0FE8FA5B-E219-416D-88BC-3E7EECDF2132}" type="presParOf" srcId="{F19E5444-22E6-49A3-804D-B10D156A75D9}" destId="{23C29A2B-5B31-4312-B830-86CEE6741B6D}" srcOrd="3" destOrd="0" presId="urn:microsoft.com/office/officeart/2005/8/layout/pList2"/>
    <dgm:cxn modelId="{FC3ACCEE-5C4E-4225-BFBB-45BDCB0239B9}" type="presParOf" srcId="{F19E5444-22E6-49A3-804D-B10D156A75D9}" destId="{8727CABA-BC92-427F-91FC-9281E3F67D45}" srcOrd="4" destOrd="0" presId="urn:microsoft.com/office/officeart/2005/8/layout/pList2"/>
    <dgm:cxn modelId="{A6E1761D-372F-4A8E-BE75-555B249349A9}" type="presParOf" srcId="{8727CABA-BC92-427F-91FC-9281E3F67D45}" destId="{1AF72DD4-437C-4141-8AE1-8908BB487835}" srcOrd="0" destOrd="0" presId="urn:microsoft.com/office/officeart/2005/8/layout/pList2"/>
    <dgm:cxn modelId="{46FF9894-7ABC-4622-95C2-3493E99A4365}" type="presParOf" srcId="{8727CABA-BC92-427F-91FC-9281E3F67D45}" destId="{5246E422-D589-452E-BDB8-CC9FCCBE02DB}" srcOrd="1" destOrd="0" presId="urn:microsoft.com/office/officeart/2005/8/layout/pList2"/>
    <dgm:cxn modelId="{28120B37-1C27-4C41-9877-4AFE53363397}" type="presParOf" srcId="{8727CABA-BC92-427F-91FC-9281E3F67D45}" destId="{03D764CC-FFE4-4681-B023-8282A106A3F4}" srcOrd="2" destOrd="0" presId="urn:microsoft.com/office/officeart/2005/8/layout/pList2"/>
    <dgm:cxn modelId="{65AE35F3-1312-43D8-9F26-A9894C6C7D69}" type="presParOf" srcId="{F19E5444-22E6-49A3-804D-B10D156A75D9}" destId="{D608F4B7-7BAF-4204-8D91-2AD473983D65}" srcOrd="5" destOrd="0" presId="urn:microsoft.com/office/officeart/2005/8/layout/pList2"/>
    <dgm:cxn modelId="{9F02E050-DDE0-4CDE-A67A-3432ECFE6ED7}" type="presParOf" srcId="{F19E5444-22E6-49A3-804D-B10D156A75D9}" destId="{17C0B92C-9171-4166-AE23-D91E0F207BBE}" srcOrd="6" destOrd="0" presId="urn:microsoft.com/office/officeart/2005/8/layout/pList2"/>
    <dgm:cxn modelId="{A7C4086D-3B76-4A77-9785-1F595AE0692E}" type="presParOf" srcId="{17C0B92C-9171-4166-AE23-D91E0F207BBE}" destId="{560D1329-434B-4967-8D81-C15DC5E9ACE5}" srcOrd="0" destOrd="0" presId="urn:microsoft.com/office/officeart/2005/8/layout/pList2"/>
    <dgm:cxn modelId="{F547559D-2012-4383-B0DB-0D2D13A8C0B5}" type="presParOf" srcId="{17C0B92C-9171-4166-AE23-D91E0F207BBE}" destId="{457FA494-B9ED-4142-8672-6A1CA9D5E8E4}" srcOrd="1" destOrd="0" presId="urn:microsoft.com/office/officeart/2005/8/layout/pList2"/>
    <dgm:cxn modelId="{0FCDCB40-6D22-4200-9A37-04FFB6F9FDAC}" type="presParOf" srcId="{17C0B92C-9171-4166-AE23-D91E0F207BBE}" destId="{4D36B303-CFF2-4799-8EA5-513940861A7E}"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CA88B5-9628-40A1-8AA9-5224ED7BFEF1}"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tr-TR"/>
        </a:p>
      </dgm:t>
    </dgm:pt>
    <dgm:pt modelId="{DE9CB19B-BAEA-4CF9-8F3E-E4ABC6F2A19E}">
      <dgm:prSet phldrT="[Metin]"/>
      <dgm:spPr/>
      <dgm:t>
        <a:bodyPr/>
        <a:lstStyle/>
        <a:p>
          <a:r>
            <a:rPr lang="tr-TR" b="1" dirty="0" smtClean="0">
              <a:latin typeface="Calibri" panose="020F0502020204030204" pitchFamily="34" charset="0"/>
            </a:rPr>
            <a:t>Sandık Alanında </a:t>
          </a:r>
        </a:p>
        <a:p>
          <a:r>
            <a:rPr lang="tr-TR" b="1" dirty="0" smtClean="0">
              <a:latin typeface="Calibri" panose="020F0502020204030204" pitchFamily="34" charset="0"/>
            </a:rPr>
            <a:t>Kimler Bulunabilir?</a:t>
          </a:r>
          <a:endParaRPr lang="tr-TR" b="1" dirty="0">
            <a:latin typeface="Calibri" panose="020F0502020204030204" pitchFamily="34" charset="0"/>
          </a:endParaRPr>
        </a:p>
      </dgm:t>
    </dgm:pt>
    <dgm:pt modelId="{60812D0B-12A2-4856-AFA4-9EC8557C0EE8}" type="parTrans" cxnId="{2B18A6C8-E477-4D83-B9EF-6DC049D5F3E3}">
      <dgm:prSet/>
      <dgm:spPr/>
      <dgm:t>
        <a:bodyPr/>
        <a:lstStyle/>
        <a:p>
          <a:endParaRPr lang="tr-TR"/>
        </a:p>
      </dgm:t>
    </dgm:pt>
    <dgm:pt modelId="{D19D22EC-CA3C-4CAA-BE7C-77E615DC8293}" type="sibTrans" cxnId="{2B18A6C8-E477-4D83-B9EF-6DC049D5F3E3}">
      <dgm:prSet/>
      <dgm:spPr/>
      <dgm:t>
        <a:bodyPr/>
        <a:lstStyle/>
        <a:p>
          <a:endParaRPr lang="tr-TR"/>
        </a:p>
      </dgm:t>
    </dgm:pt>
    <dgm:pt modelId="{733D0E10-85EB-48D1-BC97-FE1CCA5450D0}">
      <dgm:prSet phldrT="[Metin]"/>
      <dgm:spPr/>
      <dgm:t>
        <a:bodyPr/>
        <a:lstStyle/>
        <a:p>
          <a:r>
            <a:rPr lang="tr-TR" dirty="0" smtClean="0">
              <a:latin typeface="Calibri" panose="020F0502020204030204" pitchFamily="34" charset="0"/>
            </a:rPr>
            <a:t>1. Bina sorumluları,</a:t>
          </a:r>
          <a:endParaRPr lang="tr-TR" dirty="0">
            <a:latin typeface="Calibri" panose="020F0502020204030204" pitchFamily="34" charset="0"/>
          </a:endParaRPr>
        </a:p>
      </dgm:t>
    </dgm:pt>
    <dgm:pt modelId="{4D667E69-3055-49D1-ABB4-36BC2FB21F3D}" type="parTrans" cxnId="{FDBD3893-0D03-42C4-A1E1-DFC26FCC27C7}">
      <dgm:prSet/>
      <dgm:spPr/>
      <dgm:t>
        <a:bodyPr/>
        <a:lstStyle/>
        <a:p>
          <a:endParaRPr lang="tr-TR"/>
        </a:p>
      </dgm:t>
    </dgm:pt>
    <dgm:pt modelId="{9E787D91-B951-41B7-A267-71DAF015112E}" type="sibTrans" cxnId="{FDBD3893-0D03-42C4-A1E1-DFC26FCC27C7}">
      <dgm:prSet/>
      <dgm:spPr/>
      <dgm:t>
        <a:bodyPr/>
        <a:lstStyle/>
        <a:p>
          <a:endParaRPr lang="tr-TR"/>
        </a:p>
      </dgm:t>
    </dgm:pt>
    <dgm:pt modelId="{B4908C3A-BE43-4D2C-9B55-B4F09F82028E}">
      <dgm:prSet phldrT="[Metin]" custT="1"/>
      <dgm:spPr/>
      <dgm:t>
        <a:bodyPr/>
        <a:lstStyle/>
        <a:p>
          <a:r>
            <a:rPr lang="tr-TR" sz="1600" b="1" dirty="0" smtClean="0">
              <a:latin typeface="Calibri" panose="020F0502020204030204" pitchFamily="34" charset="0"/>
            </a:rPr>
            <a:t>Sandık Çevresinde Kimler Bulunabilir?</a:t>
          </a:r>
          <a:endParaRPr lang="tr-TR" sz="1600" b="1" dirty="0">
            <a:latin typeface="Calibri" panose="020F0502020204030204" pitchFamily="34" charset="0"/>
          </a:endParaRPr>
        </a:p>
      </dgm:t>
    </dgm:pt>
    <dgm:pt modelId="{18BB1A54-2C07-4D8F-9B63-6DA7D3AC834F}" type="parTrans" cxnId="{804089AF-6AF7-426C-9539-96AD6E4D6B7E}">
      <dgm:prSet/>
      <dgm:spPr/>
      <dgm:t>
        <a:bodyPr/>
        <a:lstStyle/>
        <a:p>
          <a:endParaRPr lang="tr-TR"/>
        </a:p>
      </dgm:t>
    </dgm:pt>
    <dgm:pt modelId="{0998F5B2-03E1-497F-8BDD-9859C1D40797}" type="sibTrans" cxnId="{804089AF-6AF7-426C-9539-96AD6E4D6B7E}">
      <dgm:prSet/>
      <dgm:spPr/>
      <dgm:t>
        <a:bodyPr/>
        <a:lstStyle/>
        <a:p>
          <a:endParaRPr lang="tr-TR"/>
        </a:p>
      </dgm:t>
    </dgm:pt>
    <dgm:pt modelId="{F00C0050-3551-4286-A47F-20D7082362AC}">
      <dgm:prSet phldrT="[Metin]" custT="1"/>
      <dgm:spPr/>
      <dgm:t>
        <a:bodyPr/>
        <a:lstStyle/>
        <a:p>
          <a:r>
            <a:rPr lang="tr-TR" sz="1600" dirty="0" smtClean="0">
              <a:latin typeface="Calibri" panose="020F0502020204030204" pitchFamily="34" charset="0"/>
            </a:rPr>
            <a:t>1. Sandık Kurulu Başkanı</a:t>
          </a:r>
          <a:endParaRPr lang="tr-TR" sz="1600" dirty="0">
            <a:latin typeface="Calibri" panose="020F0502020204030204" pitchFamily="34" charset="0"/>
          </a:endParaRPr>
        </a:p>
      </dgm:t>
    </dgm:pt>
    <dgm:pt modelId="{AB62CDC3-C2EC-41BD-82B6-EF2E6980C770}" type="parTrans" cxnId="{8DBA7733-ACB7-4942-80FA-DC53648B44DB}">
      <dgm:prSet/>
      <dgm:spPr/>
      <dgm:t>
        <a:bodyPr/>
        <a:lstStyle/>
        <a:p>
          <a:endParaRPr lang="tr-TR"/>
        </a:p>
      </dgm:t>
    </dgm:pt>
    <dgm:pt modelId="{955204B1-5EF8-4C4C-8517-1EA667154FA2}" type="sibTrans" cxnId="{8DBA7733-ACB7-4942-80FA-DC53648B44DB}">
      <dgm:prSet/>
      <dgm:spPr/>
      <dgm:t>
        <a:bodyPr/>
        <a:lstStyle/>
        <a:p>
          <a:endParaRPr lang="tr-TR"/>
        </a:p>
      </dgm:t>
    </dgm:pt>
    <dgm:pt modelId="{E94FD36D-4B62-4507-B878-63583AD7E398}">
      <dgm:prSet phldrT="[Metin]" custT="1"/>
      <dgm:spPr/>
      <dgm:t>
        <a:bodyPr/>
        <a:lstStyle/>
        <a:p>
          <a:r>
            <a:rPr lang="tr-TR" sz="1600" dirty="0" smtClean="0">
              <a:latin typeface="Calibri" panose="020F0502020204030204" pitchFamily="34" charset="0"/>
            </a:rPr>
            <a:t>2. Sandık Kurulu Üyeleri</a:t>
          </a:r>
          <a:endParaRPr lang="tr-TR" sz="1600" dirty="0">
            <a:latin typeface="Calibri" panose="020F0502020204030204" pitchFamily="34" charset="0"/>
          </a:endParaRPr>
        </a:p>
      </dgm:t>
    </dgm:pt>
    <dgm:pt modelId="{CEAE36DF-D033-4E8D-BDEE-BF43290625BB}" type="parTrans" cxnId="{BACA3116-CFE4-4438-BAF9-C112AAAF39CC}">
      <dgm:prSet/>
      <dgm:spPr/>
      <dgm:t>
        <a:bodyPr/>
        <a:lstStyle/>
        <a:p>
          <a:endParaRPr lang="tr-TR"/>
        </a:p>
      </dgm:t>
    </dgm:pt>
    <dgm:pt modelId="{87A30BEA-0280-4411-B034-B46017B25755}" type="sibTrans" cxnId="{BACA3116-CFE4-4438-BAF9-C112AAAF39CC}">
      <dgm:prSet/>
      <dgm:spPr/>
      <dgm:t>
        <a:bodyPr/>
        <a:lstStyle/>
        <a:p>
          <a:endParaRPr lang="tr-TR"/>
        </a:p>
      </dgm:t>
    </dgm:pt>
    <dgm:pt modelId="{57F1D34E-C27C-46AD-AA54-CDE52C1821D2}">
      <dgm:prSet phldrT="[Metin]" custT="1"/>
      <dgm:spPr/>
      <dgm:t>
        <a:bodyPr/>
        <a:lstStyle/>
        <a:p>
          <a:r>
            <a:rPr lang="tr-TR" sz="1600" dirty="0" smtClean="0">
              <a:latin typeface="Calibri" panose="020F0502020204030204" pitchFamily="34" charset="0"/>
            </a:rPr>
            <a:t>3. Seçmenler</a:t>
          </a:r>
          <a:endParaRPr lang="tr-TR" sz="1600" dirty="0">
            <a:latin typeface="Calibri" panose="020F0502020204030204" pitchFamily="34" charset="0"/>
          </a:endParaRPr>
        </a:p>
      </dgm:t>
    </dgm:pt>
    <dgm:pt modelId="{99E60437-043D-4731-9A67-276EC6B9E948}" type="parTrans" cxnId="{36048CE9-00ED-4F8C-9242-7B1DDEBB369D}">
      <dgm:prSet/>
      <dgm:spPr/>
      <dgm:t>
        <a:bodyPr/>
        <a:lstStyle/>
        <a:p>
          <a:endParaRPr lang="tr-TR"/>
        </a:p>
      </dgm:t>
    </dgm:pt>
    <dgm:pt modelId="{BFC3D33B-A34E-47B0-AC03-26C25B85E864}" type="sibTrans" cxnId="{36048CE9-00ED-4F8C-9242-7B1DDEBB369D}">
      <dgm:prSet/>
      <dgm:spPr/>
      <dgm:t>
        <a:bodyPr/>
        <a:lstStyle/>
        <a:p>
          <a:endParaRPr lang="tr-TR"/>
        </a:p>
      </dgm:t>
    </dgm:pt>
    <dgm:pt modelId="{5C036CBE-2065-4591-BA23-2697F6EAED87}">
      <dgm:prSet phldrT="[Metin]" custT="1"/>
      <dgm:spPr/>
      <dgm:t>
        <a:bodyPr/>
        <a:lstStyle/>
        <a:p>
          <a:r>
            <a:rPr lang="tr-TR" sz="1600" dirty="0" smtClean="0">
              <a:latin typeface="Calibri" panose="020F0502020204030204" pitchFamily="34" charset="0"/>
            </a:rPr>
            <a:t>4. Müşahitler</a:t>
          </a:r>
          <a:endParaRPr lang="tr-TR" sz="1600" dirty="0">
            <a:latin typeface="Calibri" panose="020F0502020204030204" pitchFamily="34" charset="0"/>
          </a:endParaRPr>
        </a:p>
      </dgm:t>
    </dgm:pt>
    <dgm:pt modelId="{3E101683-06DA-4D63-943D-53DA5634DC1B}" type="parTrans" cxnId="{D25F5F93-0264-46E2-B5AF-ECD8A23CE9DD}">
      <dgm:prSet/>
      <dgm:spPr/>
      <dgm:t>
        <a:bodyPr/>
        <a:lstStyle/>
        <a:p>
          <a:endParaRPr lang="tr-TR"/>
        </a:p>
      </dgm:t>
    </dgm:pt>
    <dgm:pt modelId="{534E1997-D63F-4B67-9E33-42CAA0334803}" type="sibTrans" cxnId="{D25F5F93-0264-46E2-B5AF-ECD8A23CE9DD}">
      <dgm:prSet/>
      <dgm:spPr/>
      <dgm:t>
        <a:bodyPr/>
        <a:lstStyle/>
        <a:p>
          <a:endParaRPr lang="tr-TR"/>
        </a:p>
      </dgm:t>
    </dgm:pt>
    <dgm:pt modelId="{4BE54F65-A4E4-4FC6-A9F2-973CCCA28C4A}">
      <dgm:prSet phldrT="[Metin]" custT="1"/>
      <dgm:spPr/>
      <dgm:t>
        <a:bodyPr/>
        <a:lstStyle/>
        <a:p>
          <a:r>
            <a:rPr lang="tr-TR" sz="1600" dirty="0" smtClean="0">
              <a:latin typeface="Calibri" panose="020F0502020204030204" pitchFamily="34" charset="0"/>
            </a:rPr>
            <a:t>5. İtiraza yetkili kişiler</a:t>
          </a:r>
          <a:endParaRPr lang="tr-TR" sz="1600" dirty="0">
            <a:latin typeface="Calibri" panose="020F0502020204030204" pitchFamily="34" charset="0"/>
          </a:endParaRPr>
        </a:p>
      </dgm:t>
    </dgm:pt>
    <dgm:pt modelId="{E87ED8DC-9620-4D2D-A1BD-A905E35E02C8}" type="parTrans" cxnId="{24381480-EF8E-4343-A565-67212F54A39D}">
      <dgm:prSet/>
      <dgm:spPr/>
      <dgm:t>
        <a:bodyPr/>
        <a:lstStyle/>
        <a:p>
          <a:endParaRPr lang="tr-TR"/>
        </a:p>
      </dgm:t>
    </dgm:pt>
    <dgm:pt modelId="{DCB52FD7-6C82-4714-89A3-AF18F6D8B8E7}" type="sibTrans" cxnId="{24381480-EF8E-4343-A565-67212F54A39D}">
      <dgm:prSet/>
      <dgm:spPr/>
      <dgm:t>
        <a:bodyPr/>
        <a:lstStyle/>
        <a:p>
          <a:endParaRPr lang="tr-TR"/>
        </a:p>
      </dgm:t>
    </dgm:pt>
    <dgm:pt modelId="{D1673CB2-F9E7-41B7-828B-A01CAB31EFC2}">
      <dgm:prSet phldrT="[Metin]" custT="1"/>
      <dgm:spPr/>
      <dgm:t>
        <a:bodyPr/>
        <a:lstStyle/>
        <a:p>
          <a:r>
            <a:rPr lang="tr-TR" sz="1600" dirty="0" smtClean="0">
              <a:latin typeface="Calibri" panose="020F0502020204030204" pitchFamily="34" charset="0"/>
            </a:rPr>
            <a:t>6. Çağrı üzerine gelebilecek kolluk</a:t>
          </a:r>
          <a:endParaRPr lang="tr-TR" sz="1600" dirty="0">
            <a:latin typeface="Calibri" panose="020F0502020204030204" pitchFamily="34" charset="0"/>
          </a:endParaRPr>
        </a:p>
      </dgm:t>
    </dgm:pt>
    <dgm:pt modelId="{357FB2DB-0253-4CFC-808B-B1A2E5A6006E}" type="parTrans" cxnId="{2E09B2BB-B276-4DF0-BE5A-597298389705}">
      <dgm:prSet/>
      <dgm:spPr/>
      <dgm:t>
        <a:bodyPr/>
        <a:lstStyle/>
        <a:p>
          <a:endParaRPr lang="tr-TR"/>
        </a:p>
      </dgm:t>
    </dgm:pt>
    <dgm:pt modelId="{26948625-D673-46BC-A7C4-6B41220092D5}" type="sibTrans" cxnId="{2E09B2BB-B276-4DF0-BE5A-597298389705}">
      <dgm:prSet/>
      <dgm:spPr/>
      <dgm:t>
        <a:bodyPr/>
        <a:lstStyle/>
        <a:p>
          <a:endParaRPr lang="tr-TR"/>
        </a:p>
      </dgm:t>
    </dgm:pt>
    <dgm:pt modelId="{3E0E31C5-C6D1-41F9-A49E-C65CCE3044C1}">
      <dgm:prSet phldrT="[Metin]"/>
      <dgm:spPr/>
      <dgm:t>
        <a:bodyPr/>
        <a:lstStyle/>
        <a:p>
          <a:r>
            <a:rPr lang="tr-TR" dirty="0" smtClean="0">
              <a:latin typeface="Calibri" panose="020F0502020204030204" pitchFamily="34" charset="0"/>
            </a:rPr>
            <a:t>2. Kolluk güçleri,</a:t>
          </a:r>
        </a:p>
        <a:p>
          <a:r>
            <a:rPr lang="tr-TR" dirty="0" smtClean="0">
              <a:latin typeface="Calibri" panose="020F0502020204030204" pitchFamily="34" charset="0"/>
            </a:rPr>
            <a:t>3. Sandık çevresinde bulunabilecekler.</a:t>
          </a:r>
          <a:endParaRPr lang="tr-TR" dirty="0">
            <a:latin typeface="Calibri" panose="020F0502020204030204" pitchFamily="34" charset="0"/>
          </a:endParaRPr>
        </a:p>
      </dgm:t>
    </dgm:pt>
    <dgm:pt modelId="{D9EE0E42-2A9E-4E17-87AB-1BEBF6AA80C7}" type="parTrans" cxnId="{51519497-C8B9-4A0E-BE32-F86B086CD93A}">
      <dgm:prSet/>
      <dgm:spPr/>
      <dgm:t>
        <a:bodyPr/>
        <a:lstStyle/>
        <a:p>
          <a:endParaRPr lang="tr-TR"/>
        </a:p>
      </dgm:t>
    </dgm:pt>
    <dgm:pt modelId="{A0AD7566-F19A-406F-BAB4-937DC61FEE7A}" type="sibTrans" cxnId="{51519497-C8B9-4A0E-BE32-F86B086CD93A}">
      <dgm:prSet/>
      <dgm:spPr/>
      <dgm:t>
        <a:bodyPr/>
        <a:lstStyle/>
        <a:p>
          <a:endParaRPr lang="tr-TR"/>
        </a:p>
      </dgm:t>
    </dgm:pt>
    <dgm:pt modelId="{6347435A-E164-4FEA-87DB-B74DB1B1094B}" type="pres">
      <dgm:prSet presAssocID="{50CA88B5-9628-40A1-8AA9-5224ED7BFEF1}" presName="Name0" presStyleCnt="0">
        <dgm:presLayoutVars>
          <dgm:chMax val="5"/>
          <dgm:chPref val="5"/>
          <dgm:dir/>
          <dgm:animLvl val="lvl"/>
        </dgm:presLayoutVars>
      </dgm:prSet>
      <dgm:spPr/>
      <dgm:t>
        <a:bodyPr/>
        <a:lstStyle/>
        <a:p>
          <a:endParaRPr lang="tr-TR"/>
        </a:p>
      </dgm:t>
    </dgm:pt>
    <dgm:pt modelId="{D1BE123D-7ABF-4BDC-9388-C23AE1AEBB3E}" type="pres">
      <dgm:prSet presAssocID="{DE9CB19B-BAEA-4CF9-8F3E-E4ABC6F2A19E}" presName="parentText1" presStyleLbl="node1" presStyleIdx="0" presStyleCnt="2" custScaleY="201255" custLinFactNeighborX="730" custLinFactNeighborY="-1556">
        <dgm:presLayoutVars>
          <dgm:chMax/>
          <dgm:chPref val="3"/>
          <dgm:bulletEnabled val="1"/>
        </dgm:presLayoutVars>
      </dgm:prSet>
      <dgm:spPr/>
      <dgm:t>
        <a:bodyPr/>
        <a:lstStyle/>
        <a:p>
          <a:endParaRPr lang="tr-TR"/>
        </a:p>
      </dgm:t>
    </dgm:pt>
    <dgm:pt modelId="{3D37AE6C-39B7-4B7B-B031-DA8C8FAFF530}" type="pres">
      <dgm:prSet presAssocID="{DE9CB19B-BAEA-4CF9-8F3E-E4ABC6F2A19E}" presName="childText1" presStyleLbl="solidAlignAcc1" presStyleIdx="0" presStyleCnt="2">
        <dgm:presLayoutVars>
          <dgm:chMax val="0"/>
          <dgm:chPref val="0"/>
          <dgm:bulletEnabled val="1"/>
        </dgm:presLayoutVars>
      </dgm:prSet>
      <dgm:spPr/>
      <dgm:t>
        <a:bodyPr/>
        <a:lstStyle/>
        <a:p>
          <a:endParaRPr lang="tr-TR"/>
        </a:p>
      </dgm:t>
    </dgm:pt>
    <dgm:pt modelId="{755616A6-C2DC-4EEF-85A4-0BA39C40AD25}" type="pres">
      <dgm:prSet presAssocID="{B4908C3A-BE43-4D2C-9B55-B4F09F82028E}" presName="parentText2" presStyleLbl="node1" presStyleIdx="1" presStyleCnt="2" custScaleX="105431" custScaleY="201601" custLinFactNeighborX="0" custLinFactNeighborY="-14031">
        <dgm:presLayoutVars>
          <dgm:chMax/>
          <dgm:chPref val="3"/>
          <dgm:bulletEnabled val="1"/>
        </dgm:presLayoutVars>
      </dgm:prSet>
      <dgm:spPr/>
      <dgm:t>
        <a:bodyPr/>
        <a:lstStyle/>
        <a:p>
          <a:endParaRPr lang="tr-TR"/>
        </a:p>
      </dgm:t>
    </dgm:pt>
    <dgm:pt modelId="{4C7D60CD-50DD-4D56-995D-22028BA4A5F7}" type="pres">
      <dgm:prSet presAssocID="{B4908C3A-BE43-4D2C-9B55-B4F09F82028E}" presName="childText2" presStyleLbl="solidAlignAcc1" presStyleIdx="1" presStyleCnt="2" custScaleX="106545" custScaleY="117807">
        <dgm:presLayoutVars>
          <dgm:chMax val="0"/>
          <dgm:chPref val="0"/>
          <dgm:bulletEnabled val="1"/>
        </dgm:presLayoutVars>
      </dgm:prSet>
      <dgm:spPr/>
      <dgm:t>
        <a:bodyPr/>
        <a:lstStyle/>
        <a:p>
          <a:endParaRPr lang="tr-TR"/>
        </a:p>
      </dgm:t>
    </dgm:pt>
  </dgm:ptLst>
  <dgm:cxnLst>
    <dgm:cxn modelId="{741879D9-1B51-4DB6-B104-DE5BDC931963}" type="presOf" srcId="{E94FD36D-4B62-4507-B878-63583AD7E398}" destId="{4C7D60CD-50DD-4D56-995D-22028BA4A5F7}" srcOrd="0" destOrd="1" presId="urn:microsoft.com/office/officeart/2009/3/layout/IncreasingArrowsProcess"/>
    <dgm:cxn modelId="{51519497-C8B9-4A0E-BE32-F86B086CD93A}" srcId="{DE9CB19B-BAEA-4CF9-8F3E-E4ABC6F2A19E}" destId="{3E0E31C5-C6D1-41F9-A49E-C65CCE3044C1}" srcOrd="1" destOrd="0" parTransId="{D9EE0E42-2A9E-4E17-87AB-1BEBF6AA80C7}" sibTransId="{A0AD7566-F19A-406F-BAB4-937DC61FEE7A}"/>
    <dgm:cxn modelId="{D3E85374-DBA3-49C7-8EC5-86FF37855D39}" type="presOf" srcId="{57F1D34E-C27C-46AD-AA54-CDE52C1821D2}" destId="{4C7D60CD-50DD-4D56-995D-22028BA4A5F7}" srcOrd="0" destOrd="2" presId="urn:microsoft.com/office/officeart/2009/3/layout/IncreasingArrowsProcess"/>
    <dgm:cxn modelId="{2B18A6C8-E477-4D83-B9EF-6DC049D5F3E3}" srcId="{50CA88B5-9628-40A1-8AA9-5224ED7BFEF1}" destId="{DE9CB19B-BAEA-4CF9-8F3E-E4ABC6F2A19E}" srcOrd="0" destOrd="0" parTransId="{60812D0B-12A2-4856-AFA4-9EC8557C0EE8}" sibTransId="{D19D22EC-CA3C-4CAA-BE7C-77E615DC8293}"/>
    <dgm:cxn modelId="{266AEE95-7D92-4C3F-802B-BBA683A86B29}" type="presOf" srcId="{733D0E10-85EB-48D1-BC97-FE1CCA5450D0}" destId="{3D37AE6C-39B7-4B7B-B031-DA8C8FAFF530}" srcOrd="0" destOrd="0" presId="urn:microsoft.com/office/officeart/2009/3/layout/IncreasingArrowsProcess"/>
    <dgm:cxn modelId="{6AA48653-33F9-4EE0-83A5-DA0536F1C0F9}" type="presOf" srcId="{F00C0050-3551-4286-A47F-20D7082362AC}" destId="{4C7D60CD-50DD-4D56-995D-22028BA4A5F7}" srcOrd="0" destOrd="0" presId="urn:microsoft.com/office/officeart/2009/3/layout/IncreasingArrowsProcess"/>
    <dgm:cxn modelId="{36048CE9-00ED-4F8C-9242-7B1DDEBB369D}" srcId="{B4908C3A-BE43-4D2C-9B55-B4F09F82028E}" destId="{57F1D34E-C27C-46AD-AA54-CDE52C1821D2}" srcOrd="2" destOrd="0" parTransId="{99E60437-043D-4731-9A67-276EC6B9E948}" sibTransId="{BFC3D33B-A34E-47B0-AC03-26C25B85E864}"/>
    <dgm:cxn modelId="{6C709AAF-4362-4C3A-94DA-5F04BC3C1AD4}" type="presOf" srcId="{3E0E31C5-C6D1-41F9-A49E-C65CCE3044C1}" destId="{3D37AE6C-39B7-4B7B-B031-DA8C8FAFF530}" srcOrd="0" destOrd="1" presId="urn:microsoft.com/office/officeart/2009/3/layout/IncreasingArrowsProcess"/>
    <dgm:cxn modelId="{3E0E3CE6-B674-4E13-920D-20C56BB4788E}" type="presOf" srcId="{5C036CBE-2065-4591-BA23-2697F6EAED87}" destId="{4C7D60CD-50DD-4D56-995D-22028BA4A5F7}" srcOrd="0" destOrd="3" presId="urn:microsoft.com/office/officeart/2009/3/layout/IncreasingArrowsProcess"/>
    <dgm:cxn modelId="{B684F15B-0CD4-4595-9324-2755B1C163F3}" type="presOf" srcId="{D1673CB2-F9E7-41B7-828B-A01CAB31EFC2}" destId="{4C7D60CD-50DD-4D56-995D-22028BA4A5F7}" srcOrd="0" destOrd="5" presId="urn:microsoft.com/office/officeart/2009/3/layout/IncreasingArrowsProcess"/>
    <dgm:cxn modelId="{FDBD3893-0D03-42C4-A1E1-DFC26FCC27C7}" srcId="{DE9CB19B-BAEA-4CF9-8F3E-E4ABC6F2A19E}" destId="{733D0E10-85EB-48D1-BC97-FE1CCA5450D0}" srcOrd="0" destOrd="0" parTransId="{4D667E69-3055-49D1-ABB4-36BC2FB21F3D}" sibTransId="{9E787D91-B951-41B7-A267-71DAF015112E}"/>
    <dgm:cxn modelId="{2E09B2BB-B276-4DF0-BE5A-597298389705}" srcId="{B4908C3A-BE43-4D2C-9B55-B4F09F82028E}" destId="{D1673CB2-F9E7-41B7-828B-A01CAB31EFC2}" srcOrd="5" destOrd="0" parTransId="{357FB2DB-0253-4CFC-808B-B1A2E5A6006E}" sibTransId="{26948625-D673-46BC-A7C4-6B41220092D5}"/>
    <dgm:cxn modelId="{BACA3116-CFE4-4438-BAF9-C112AAAF39CC}" srcId="{B4908C3A-BE43-4D2C-9B55-B4F09F82028E}" destId="{E94FD36D-4B62-4507-B878-63583AD7E398}" srcOrd="1" destOrd="0" parTransId="{CEAE36DF-D033-4E8D-BDEE-BF43290625BB}" sibTransId="{87A30BEA-0280-4411-B034-B46017B25755}"/>
    <dgm:cxn modelId="{3A311A55-2E11-47FD-9DA8-357A528F691B}" type="presOf" srcId="{50CA88B5-9628-40A1-8AA9-5224ED7BFEF1}" destId="{6347435A-E164-4FEA-87DB-B74DB1B1094B}" srcOrd="0" destOrd="0" presId="urn:microsoft.com/office/officeart/2009/3/layout/IncreasingArrowsProcess"/>
    <dgm:cxn modelId="{24381480-EF8E-4343-A565-67212F54A39D}" srcId="{B4908C3A-BE43-4D2C-9B55-B4F09F82028E}" destId="{4BE54F65-A4E4-4FC6-A9F2-973CCCA28C4A}" srcOrd="4" destOrd="0" parTransId="{E87ED8DC-9620-4D2D-A1BD-A905E35E02C8}" sibTransId="{DCB52FD7-6C82-4714-89A3-AF18F6D8B8E7}"/>
    <dgm:cxn modelId="{400368AE-CCAC-413A-9E72-293519900B79}" type="presOf" srcId="{B4908C3A-BE43-4D2C-9B55-B4F09F82028E}" destId="{755616A6-C2DC-4EEF-85A4-0BA39C40AD25}" srcOrd="0" destOrd="0" presId="urn:microsoft.com/office/officeart/2009/3/layout/IncreasingArrowsProcess"/>
    <dgm:cxn modelId="{8DBA7733-ACB7-4942-80FA-DC53648B44DB}" srcId="{B4908C3A-BE43-4D2C-9B55-B4F09F82028E}" destId="{F00C0050-3551-4286-A47F-20D7082362AC}" srcOrd="0" destOrd="0" parTransId="{AB62CDC3-C2EC-41BD-82B6-EF2E6980C770}" sibTransId="{955204B1-5EF8-4C4C-8517-1EA667154FA2}"/>
    <dgm:cxn modelId="{D25F5F93-0264-46E2-B5AF-ECD8A23CE9DD}" srcId="{B4908C3A-BE43-4D2C-9B55-B4F09F82028E}" destId="{5C036CBE-2065-4591-BA23-2697F6EAED87}" srcOrd="3" destOrd="0" parTransId="{3E101683-06DA-4D63-943D-53DA5634DC1B}" sibTransId="{534E1997-D63F-4B67-9E33-42CAA0334803}"/>
    <dgm:cxn modelId="{77001528-4707-41A4-B519-43AE8659FEB2}" type="presOf" srcId="{4BE54F65-A4E4-4FC6-A9F2-973CCCA28C4A}" destId="{4C7D60CD-50DD-4D56-995D-22028BA4A5F7}" srcOrd="0" destOrd="4" presId="urn:microsoft.com/office/officeart/2009/3/layout/IncreasingArrowsProcess"/>
    <dgm:cxn modelId="{804089AF-6AF7-426C-9539-96AD6E4D6B7E}" srcId="{50CA88B5-9628-40A1-8AA9-5224ED7BFEF1}" destId="{B4908C3A-BE43-4D2C-9B55-B4F09F82028E}" srcOrd="1" destOrd="0" parTransId="{18BB1A54-2C07-4D8F-9B63-6DA7D3AC834F}" sibTransId="{0998F5B2-03E1-497F-8BDD-9859C1D40797}"/>
    <dgm:cxn modelId="{AAA296E8-02F2-4E87-BD61-E9A3DA2D36CB}" type="presOf" srcId="{DE9CB19B-BAEA-4CF9-8F3E-E4ABC6F2A19E}" destId="{D1BE123D-7ABF-4BDC-9388-C23AE1AEBB3E}" srcOrd="0" destOrd="0" presId="urn:microsoft.com/office/officeart/2009/3/layout/IncreasingArrowsProcess"/>
    <dgm:cxn modelId="{869F0C71-64F7-4764-8C84-43369C30C538}" type="presParOf" srcId="{6347435A-E164-4FEA-87DB-B74DB1B1094B}" destId="{D1BE123D-7ABF-4BDC-9388-C23AE1AEBB3E}" srcOrd="0" destOrd="0" presId="urn:microsoft.com/office/officeart/2009/3/layout/IncreasingArrowsProcess"/>
    <dgm:cxn modelId="{EFD91A48-E80A-47C5-9D9D-FF428F6814C8}" type="presParOf" srcId="{6347435A-E164-4FEA-87DB-B74DB1B1094B}" destId="{3D37AE6C-39B7-4B7B-B031-DA8C8FAFF530}" srcOrd="1" destOrd="0" presId="urn:microsoft.com/office/officeart/2009/3/layout/IncreasingArrowsProcess"/>
    <dgm:cxn modelId="{325304F2-3657-41A6-A17D-948C9B0F81E9}" type="presParOf" srcId="{6347435A-E164-4FEA-87DB-B74DB1B1094B}" destId="{755616A6-C2DC-4EEF-85A4-0BA39C40AD25}" srcOrd="2" destOrd="0" presId="urn:microsoft.com/office/officeart/2009/3/layout/IncreasingArrowsProcess"/>
    <dgm:cxn modelId="{651DBB3F-9990-4DD3-BD89-D98A1791580C}" type="presParOf" srcId="{6347435A-E164-4FEA-87DB-B74DB1B1094B}" destId="{4C7D60CD-50DD-4D56-995D-22028BA4A5F7}" srcOrd="3"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A9494-FCF4-44CE-93CF-2D620B7005F0}"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tr-TR"/>
        </a:p>
      </dgm:t>
    </dgm:pt>
    <dgm:pt modelId="{96A54AC4-64AC-4466-9869-EA44FEE15860}">
      <dgm:prSet phldrT="[Metin]"/>
      <dgm:spPr/>
      <dgm:t>
        <a:bodyPr/>
        <a:lstStyle/>
        <a:p>
          <a:r>
            <a:rPr lang="tr-TR" dirty="0" smtClean="0"/>
            <a:t> </a:t>
          </a:r>
          <a:endParaRPr lang="tr-TR" dirty="0"/>
        </a:p>
      </dgm:t>
    </dgm:pt>
    <dgm:pt modelId="{944DF4FE-9917-4D13-9897-84C4CE5F8354}" type="parTrans" cxnId="{FFA5743B-2D42-447E-BFDF-122DEB25B3C8}">
      <dgm:prSet/>
      <dgm:spPr/>
      <dgm:t>
        <a:bodyPr/>
        <a:lstStyle/>
        <a:p>
          <a:endParaRPr lang="tr-TR"/>
        </a:p>
      </dgm:t>
    </dgm:pt>
    <dgm:pt modelId="{73E0F4CE-C029-4304-868B-EBCD1591D97C}" type="sibTrans" cxnId="{FFA5743B-2D42-447E-BFDF-122DEB25B3C8}">
      <dgm:prSet/>
      <dgm:spPr/>
      <dgm:t>
        <a:bodyPr/>
        <a:lstStyle/>
        <a:p>
          <a:endParaRPr lang="tr-TR"/>
        </a:p>
      </dgm:t>
    </dgm:pt>
    <dgm:pt modelId="{828FBAC7-DC10-4493-B284-B1364D7CC888}">
      <dgm:prSet phldrT="[Metin]" custT="1"/>
      <dgm:spPr/>
      <dgm:t>
        <a:bodyPr/>
        <a:lstStyle/>
        <a:p>
          <a:r>
            <a:rPr lang="tr-TR" sz="1400" dirty="0" smtClean="0"/>
            <a:t>Nüfus</a:t>
          </a:r>
          <a:r>
            <a:rPr lang="tr-TR" sz="500" dirty="0" smtClean="0"/>
            <a:t>   </a:t>
          </a:r>
          <a:r>
            <a:rPr lang="tr-TR" sz="1400" dirty="0" smtClean="0"/>
            <a:t>Cüzdanı</a:t>
          </a:r>
          <a:endParaRPr lang="tr-TR" sz="1400" dirty="0"/>
        </a:p>
      </dgm:t>
    </dgm:pt>
    <dgm:pt modelId="{E123E0C7-9C51-4E19-9411-BD83E5064C00}" type="parTrans" cxnId="{B38E399B-C0D8-44DD-B7AF-63F4B1A7BA70}">
      <dgm:prSet/>
      <dgm:spPr/>
      <dgm:t>
        <a:bodyPr/>
        <a:lstStyle/>
        <a:p>
          <a:endParaRPr lang="tr-TR"/>
        </a:p>
      </dgm:t>
    </dgm:pt>
    <dgm:pt modelId="{B19FC81A-669B-46E1-AAE1-1C7C62E9D9F8}" type="sibTrans" cxnId="{B38E399B-C0D8-44DD-B7AF-63F4B1A7BA70}">
      <dgm:prSet/>
      <dgm:spPr/>
      <dgm:t>
        <a:bodyPr/>
        <a:lstStyle/>
        <a:p>
          <a:endParaRPr lang="tr-TR"/>
        </a:p>
      </dgm:t>
    </dgm:pt>
    <dgm:pt modelId="{01B638C7-CF50-42E3-8ABB-5546E7A4A90F}">
      <dgm:prSet phldrT="[Metin]"/>
      <dgm:spPr/>
      <dgm:t>
        <a:bodyPr/>
        <a:lstStyle/>
        <a:p>
          <a:r>
            <a:rPr lang="tr-TR" dirty="0" smtClean="0"/>
            <a:t> </a:t>
          </a:r>
          <a:endParaRPr lang="tr-TR" dirty="0"/>
        </a:p>
      </dgm:t>
    </dgm:pt>
    <dgm:pt modelId="{71C922E4-7DB2-4CE3-9DB4-12D36C502E1B}" type="parTrans" cxnId="{91F73297-46A4-414D-BDA0-678065833865}">
      <dgm:prSet/>
      <dgm:spPr/>
      <dgm:t>
        <a:bodyPr/>
        <a:lstStyle/>
        <a:p>
          <a:endParaRPr lang="tr-TR"/>
        </a:p>
      </dgm:t>
    </dgm:pt>
    <dgm:pt modelId="{FAE9F8D2-FAAF-4FDE-A5D7-E4218E80CB83}" type="sibTrans" cxnId="{91F73297-46A4-414D-BDA0-678065833865}">
      <dgm:prSet/>
      <dgm:spPr/>
      <dgm:t>
        <a:bodyPr/>
        <a:lstStyle/>
        <a:p>
          <a:endParaRPr lang="tr-TR"/>
        </a:p>
      </dgm:t>
    </dgm:pt>
    <dgm:pt modelId="{2A8027E0-F5ED-4CC2-9873-13339AB0CBEA}">
      <dgm:prSet phldrT="[Metin]" custT="1"/>
      <dgm:spPr/>
      <dgm:t>
        <a:bodyPr/>
        <a:lstStyle/>
        <a:p>
          <a:r>
            <a:rPr lang="tr-TR" sz="1400" dirty="0" smtClean="0"/>
            <a:t>Sürücü</a:t>
          </a:r>
          <a:r>
            <a:rPr lang="tr-TR" sz="500" dirty="0" smtClean="0"/>
            <a:t>   </a:t>
          </a:r>
          <a:r>
            <a:rPr lang="tr-TR" sz="1400" dirty="0" smtClean="0"/>
            <a:t>Belgesi</a:t>
          </a:r>
          <a:endParaRPr lang="tr-TR" sz="1400" dirty="0"/>
        </a:p>
      </dgm:t>
    </dgm:pt>
    <dgm:pt modelId="{BAAD8DE0-7302-49D9-800C-9B40C2FF594E}" type="parTrans" cxnId="{83ACC657-E742-487C-9438-15E2A8CA2957}">
      <dgm:prSet/>
      <dgm:spPr/>
      <dgm:t>
        <a:bodyPr/>
        <a:lstStyle/>
        <a:p>
          <a:endParaRPr lang="tr-TR"/>
        </a:p>
      </dgm:t>
    </dgm:pt>
    <dgm:pt modelId="{433F4B5A-57DA-48DE-AD71-8546F249E5DE}" type="sibTrans" cxnId="{83ACC657-E742-487C-9438-15E2A8CA2957}">
      <dgm:prSet/>
      <dgm:spPr/>
      <dgm:t>
        <a:bodyPr/>
        <a:lstStyle/>
        <a:p>
          <a:endParaRPr lang="tr-TR"/>
        </a:p>
      </dgm:t>
    </dgm:pt>
    <dgm:pt modelId="{4E1FBB5D-5EDF-4A3F-8493-B1103D9D8E06}">
      <dgm:prSet phldrT="[Metin]" custT="1"/>
      <dgm:spPr/>
      <dgm:t>
        <a:bodyPr/>
        <a:lstStyle/>
        <a:p>
          <a:r>
            <a:rPr lang="tr-TR" sz="1400" dirty="0" smtClean="0"/>
            <a:t>Evlilik</a:t>
          </a:r>
          <a:r>
            <a:rPr lang="tr-TR" sz="500" dirty="0" smtClean="0"/>
            <a:t>   </a:t>
          </a:r>
          <a:r>
            <a:rPr lang="tr-TR" sz="1400" dirty="0" smtClean="0"/>
            <a:t>Cüzdanı</a:t>
          </a:r>
          <a:r>
            <a:rPr lang="tr-TR" sz="500" dirty="0" smtClean="0"/>
            <a:t>,</a:t>
          </a:r>
          <a:endParaRPr lang="tr-TR" sz="500" dirty="0"/>
        </a:p>
      </dgm:t>
    </dgm:pt>
    <dgm:pt modelId="{39BB1C5D-7509-4E4C-AFA6-17C93BC4E37D}" type="parTrans" cxnId="{B678EE96-00B5-4A80-B57A-80C85A93B319}">
      <dgm:prSet/>
      <dgm:spPr/>
      <dgm:t>
        <a:bodyPr/>
        <a:lstStyle/>
        <a:p>
          <a:endParaRPr lang="tr-TR"/>
        </a:p>
      </dgm:t>
    </dgm:pt>
    <dgm:pt modelId="{C4C5F037-3862-4731-B635-68E0889C5339}" type="sibTrans" cxnId="{B678EE96-00B5-4A80-B57A-80C85A93B319}">
      <dgm:prSet/>
      <dgm:spPr/>
      <dgm:t>
        <a:bodyPr/>
        <a:lstStyle/>
        <a:p>
          <a:endParaRPr lang="tr-TR"/>
        </a:p>
      </dgm:t>
    </dgm:pt>
    <dgm:pt modelId="{B70A572D-A7E6-4BB0-BE94-030E43353154}">
      <dgm:prSet phldrT="[Metin]"/>
      <dgm:spPr/>
      <dgm:t>
        <a:bodyPr/>
        <a:lstStyle/>
        <a:p>
          <a:endParaRPr lang="tr-TR" dirty="0"/>
        </a:p>
      </dgm:t>
    </dgm:pt>
    <dgm:pt modelId="{49FEB600-218F-421F-9847-AFC55BB0C115}" type="parTrans" cxnId="{F5CB7E96-8E15-45C8-946E-EB069A2F21CB}">
      <dgm:prSet/>
      <dgm:spPr/>
      <dgm:t>
        <a:bodyPr/>
        <a:lstStyle/>
        <a:p>
          <a:endParaRPr lang="tr-TR"/>
        </a:p>
      </dgm:t>
    </dgm:pt>
    <dgm:pt modelId="{C67C29EB-ED5E-40A5-8904-D57CCE48D654}" type="sibTrans" cxnId="{F5CB7E96-8E15-45C8-946E-EB069A2F21CB}">
      <dgm:prSet/>
      <dgm:spPr/>
      <dgm:t>
        <a:bodyPr/>
        <a:lstStyle/>
        <a:p>
          <a:endParaRPr lang="tr-TR"/>
        </a:p>
      </dgm:t>
    </dgm:pt>
    <dgm:pt modelId="{0B82EF17-E0DD-4CBA-AAF1-D6DE71DF794F}">
      <dgm:prSet phldrT="[Metin]" custT="1"/>
      <dgm:spPr/>
      <dgm:t>
        <a:bodyPr/>
        <a:lstStyle/>
        <a:p>
          <a:r>
            <a:rPr lang="tr-TR" sz="1400" b="0" dirty="0" smtClean="0"/>
            <a:t>Pasaport</a:t>
          </a:r>
          <a:endParaRPr lang="tr-TR" sz="1400" b="0" dirty="0"/>
        </a:p>
      </dgm:t>
    </dgm:pt>
    <dgm:pt modelId="{BD56C1A6-B2EA-4164-BB06-D9B62A570DA1}" type="parTrans" cxnId="{83979B65-0232-4FD6-9667-05E6472AB8F4}">
      <dgm:prSet/>
      <dgm:spPr/>
      <dgm:t>
        <a:bodyPr/>
        <a:lstStyle/>
        <a:p>
          <a:endParaRPr lang="tr-TR"/>
        </a:p>
      </dgm:t>
    </dgm:pt>
    <dgm:pt modelId="{E9A5646D-D1D5-449A-AF17-F9C841758F0F}" type="sibTrans" cxnId="{83979B65-0232-4FD6-9667-05E6472AB8F4}">
      <dgm:prSet/>
      <dgm:spPr/>
      <dgm:t>
        <a:bodyPr/>
        <a:lstStyle/>
        <a:p>
          <a:endParaRPr lang="tr-TR"/>
        </a:p>
      </dgm:t>
    </dgm:pt>
    <dgm:pt modelId="{AE771D3B-FB2D-428A-AB6B-A5403948605B}">
      <dgm:prSet phldrT="[Metin]" custT="1"/>
      <dgm:spPr/>
      <dgm:t>
        <a:bodyPr/>
        <a:lstStyle/>
        <a:p>
          <a:r>
            <a:rPr lang="tr-TR" sz="1400" dirty="0" smtClean="0"/>
            <a:t>Soğuk Damgalı Resmi Kimlik</a:t>
          </a:r>
          <a:endParaRPr lang="tr-TR" sz="1400" dirty="0"/>
        </a:p>
      </dgm:t>
    </dgm:pt>
    <dgm:pt modelId="{46C4FD3F-D917-4B58-97E5-CE98ECF27BA1}" type="parTrans" cxnId="{97CE4A13-D287-4905-8886-E1513EC2A46D}">
      <dgm:prSet/>
      <dgm:spPr/>
      <dgm:t>
        <a:bodyPr/>
        <a:lstStyle/>
        <a:p>
          <a:endParaRPr lang="tr-TR"/>
        </a:p>
      </dgm:t>
    </dgm:pt>
    <dgm:pt modelId="{2A331BC4-8845-4AB3-8823-7605334450BD}" type="sibTrans" cxnId="{97CE4A13-D287-4905-8886-E1513EC2A46D}">
      <dgm:prSet/>
      <dgm:spPr/>
      <dgm:t>
        <a:bodyPr/>
        <a:lstStyle/>
        <a:p>
          <a:endParaRPr lang="tr-TR"/>
        </a:p>
      </dgm:t>
    </dgm:pt>
    <dgm:pt modelId="{5B57DD47-3AB2-433B-B928-362A8B4AAFB1}">
      <dgm:prSet phldrT="[Metin]"/>
      <dgm:spPr/>
      <dgm:t>
        <a:bodyPr/>
        <a:lstStyle/>
        <a:p>
          <a:endParaRPr lang="tr-TR" dirty="0"/>
        </a:p>
      </dgm:t>
    </dgm:pt>
    <dgm:pt modelId="{BA97B912-399B-42C7-9F00-71C640940CA0}" type="parTrans" cxnId="{E084D46D-FA83-4039-A02A-E44C2470997D}">
      <dgm:prSet/>
      <dgm:spPr/>
      <dgm:t>
        <a:bodyPr/>
        <a:lstStyle/>
        <a:p>
          <a:endParaRPr lang="tr-TR"/>
        </a:p>
      </dgm:t>
    </dgm:pt>
    <dgm:pt modelId="{5B7F3603-074D-4885-9BC2-D4A3BF4FF31C}" type="sibTrans" cxnId="{E084D46D-FA83-4039-A02A-E44C2470997D}">
      <dgm:prSet/>
      <dgm:spPr/>
      <dgm:t>
        <a:bodyPr/>
        <a:lstStyle/>
        <a:p>
          <a:endParaRPr lang="tr-TR"/>
        </a:p>
      </dgm:t>
    </dgm:pt>
    <dgm:pt modelId="{FDD84F3A-0A14-4570-9E86-0BE42D7B4258}">
      <dgm:prSet phldrT="[Metin]"/>
      <dgm:spPr/>
      <dgm:t>
        <a:bodyPr/>
        <a:lstStyle/>
        <a:p>
          <a:r>
            <a:rPr lang="tr-TR" dirty="0" smtClean="0"/>
            <a:t> </a:t>
          </a:r>
          <a:endParaRPr lang="tr-TR" dirty="0"/>
        </a:p>
      </dgm:t>
    </dgm:pt>
    <dgm:pt modelId="{C2B42F39-FAB2-4EE0-A796-E6082C63C37B}" type="sibTrans" cxnId="{D951BC87-025B-4073-9EA0-9D41F3065299}">
      <dgm:prSet/>
      <dgm:spPr/>
      <dgm:t>
        <a:bodyPr/>
        <a:lstStyle/>
        <a:p>
          <a:endParaRPr lang="tr-TR"/>
        </a:p>
      </dgm:t>
    </dgm:pt>
    <dgm:pt modelId="{955FE130-D962-49FE-9664-AB33BC1B8FA0}" type="parTrans" cxnId="{D951BC87-025B-4073-9EA0-9D41F3065299}">
      <dgm:prSet/>
      <dgm:spPr/>
      <dgm:t>
        <a:bodyPr/>
        <a:lstStyle/>
        <a:p>
          <a:endParaRPr lang="tr-TR"/>
        </a:p>
      </dgm:t>
    </dgm:pt>
    <dgm:pt modelId="{C587E9ED-6CF4-4035-B258-2496768080A3}" type="pres">
      <dgm:prSet presAssocID="{CF0A9494-FCF4-44CE-93CF-2D620B7005F0}" presName="Name0" presStyleCnt="0">
        <dgm:presLayoutVars>
          <dgm:chMax/>
          <dgm:chPref/>
          <dgm:dir/>
        </dgm:presLayoutVars>
      </dgm:prSet>
      <dgm:spPr/>
      <dgm:t>
        <a:bodyPr/>
        <a:lstStyle/>
        <a:p>
          <a:endParaRPr lang="tr-TR"/>
        </a:p>
      </dgm:t>
    </dgm:pt>
    <dgm:pt modelId="{C28834F7-1429-4420-B602-8FD9920E9BE8}" type="pres">
      <dgm:prSet presAssocID="{96A54AC4-64AC-4466-9869-EA44FEE15860}" presName="composite" presStyleCnt="0">
        <dgm:presLayoutVars>
          <dgm:chMax val="1"/>
          <dgm:chPref val="1"/>
        </dgm:presLayoutVars>
      </dgm:prSet>
      <dgm:spPr/>
    </dgm:pt>
    <dgm:pt modelId="{EC771E93-71D6-4C33-9A30-E9D471876812}" type="pres">
      <dgm:prSet presAssocID="{96A54AC4-64AC-4466-9869-EA44FEE15860}" presName="Accent" presStyleLbl="trAlignAcc1" presStyleIdx="0" presStyleCnt="5">
        <dgm:presLayoutVars>
          <dgm:chMax val="0"/>
          <dgm:chPref val="0"/>
        </dgm:presLayoutVars>
      </dgm:prSet>
      <dgm:spPr/>
    </dgm:pt>
    <dgm:pt modelId="{A8B419D4-8A9E-4B3C-BF39-C3A2F09A0C6E}" type="pres">
      <dgm:prSet presAssocID="{96A54AC4-64AC-4466-9869-EA44FEE15860}" presName="Image" presStyleLbl="alignImgPlace1" presStyleIdx="0" presStyleCnt="5">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pt>
    <dgm:pt modelId="{653CE555-CEFD-4C0E-BE5A-AB7F09CAB23F}" type="pres">
      <dgm:prSet presAssocID="{96A54AC4-64AC-4466-9869-EA44FEE15860}" presName="ChildComposite" presStyleCnt="0"/>
      <dgm:spPr/>
    </dgm:pt>
    <dgm:pt modelId="{B151B37E-B9C0-4F51-B6C2-6AA3BFBD33CC}" type="pres">
      <dgm:prSet presAssocID="{96A54AC4-64AC-4466-9869-EA44FEE15860}" presName="Child" presStyleLbl="node1" presStyleIdx="0" presStyleCnt="5" custScaleY="149227">
        <dgm:presLayoutVars>
          <dgm:chMax val="0"/>
          <dgm:chPref val="0"/>
          <dgm:bulletEnabled val="1"/>
        </dgm:presLayoutVars>
      </dgm:prSet>
      <dgm:spPr/>
      <dgm:t>
        <a:bodyPr/>
        <a:lstStyle/>
        <a:p>
          <a:endParaRPr lang="tr-TR"/>
        </a:p>
      </dgm:t>
    </dgm:pt>
    <dgm:pt modelId="{07137D0E-E16C-4058-859A-0F15BC7634BA}" type="pres">
      <dgm:prSet presAssocID="{96A54AC4-64AC-4466-9869-EA44FEE15860}" presName="Parent" presStyleLbl="revTx" presStyleIdx="0" presStyleCnt="5" custAng="0" custFlipVert="1" custScaleY="29957">
        <dgm:presLayoutVars>
          <dgm:chMax val="1"/>
          <dgm:chPref val="0"/>
          <dgm:bulletEnabled val="1"/>
        </dgm:presLayoutVars>
      </dgm:prSet>
      <dgm:spPr/>
      <dgm:t>
        <a:bodyPr/>
        <a:lstStyle/>
        <a:p>
          <a:endParaRPr lang="tr-TR"/>
        </a:p>
      </dgm:t>
    </dgm:pt>
    <dgm:pt modelId="{4648E484-2E1C-4B59-8311-905A6B921425}" type="pres">
      <dgm:prSet presAssocID="{73E0F4CE-C029-4304-868B-EBCD1591D97C}" presName="sibTrans" presStyleCnt="0"/>
      <dgm:spPr/>
    </dgm:pt>
    <dgm:pt modelId="{42A6BF5C-2D96-46C7-8C15-76CA54C37EF4}" type="pres">
      <dgm:prSet presAssocID="{01B638C7-CF50-42E3-8ABB-5546E7A4A90F}" presName="composite" presStyleCnt="0">
        <dgm:presLayoutVars>
          <dgm:chMax val="1"/>
          <dgm:chPref val="1"/>
        </dgm:presLayoutVars>
      </dgm:prSet>
      <dgm:spPr/>
    </dgm:pt>
    <dgm:pt modelId="{DC80AA25-03BE-4536-8EB3-D724FA53A42F}" type="pres">
      <dgm:prSet presAssocID="{01B638C7-CF50-42E3-8ABB-5546E7A4A90F}" presName="Accent" presStyleLbl="trAlignAcc1" presStyleIdx="1" presStyleCnt="5">
        <dgm:presLayoutVars>
          <dgm:chMax val="0"/>
          <dgm:chPref val="0"/>
        </dgm:presLayoutVars>
      </dgm:prSet>
      <dgm:spPr/>
    </dgm:pt>
    <dgm:pt modelId="{08344D2B-2A24-4D6A-9B38-F45428BD7549}" type="pres">
      <dgm:prSet presAssocID="{01B638C7-CF50-42E3-8ABB-5546E7A4A90F}" presName="Image" presStyleLbl="alignImgPlace1" presStyleIdx="1" presStyleCnt="5">
        <dgm:presLayoutVars>
          <dgm:chMax val="0"/>
          <dgm:chPref val="0"/>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3000" r="-13000"/>
          </a:stretch>
        </a:blipFill>
      </dgm:spPr>
    </dgm:pt>
    <dgm:pt modelId="{C9DB4DD0-75CB-4A0D-AE49-36A680080CE1}" type="pres">
      <dgm:prSet presAssocID="{01B638C7-CF50-42E3-8ABB-5546E7A4A90F}" presName="ChildComposite" presStyleCnt="0"/>
      <dgm:spPr/>
    </dgm:pt>
    <dgm:pt modelId="{1A17B194-6F28-484F-A35D-EBDD1D9A0E61}" type="pres">
      <dgm:prSet presAssocID="{01B638C7-CF50-42E3-8ABB-5546E7A4A90F}" presName="Child" presStyleLbl="node1" presStyleIdx="1" presStyleCnt="5" custScaleY="147180">
        <dgm:presLayoutVars>
          <dgm:chMax val="0"/>
          <dgm:chPref val="0"/>
          <dgm:bulletEnabled val="1"/>
        </dgm:presLayoutVars>
      </dgm:prSet>
      <dgm:spPr/>
      <dgm:t>
        <a:bodyPr/>
        <a:lstStyle/>
        <a:p>
          <a:endParaRPr lang="tr-TR"/>
        </a:p>
      </dgm:t>
    </dgm:pt>
    <dgm:pt modelId="{AF555E11-16A7-462E-BE05-AA78AFE15A5E}" type="pres">
      <dgm:prSet presAssocID="{01B638C7-CF50-42E3-8ABB-5546E7A4A90F}" presName="Parent" presStyleLbl="revTx" presStyleIdx="1" presStyleCnt="5">
        <dgm:presLayoutVars>
          <dgm:chMax val="1"/>
          <dgm:chPref val="0"/>
          <dgm:bulletEnabled val="1"/>
        </dgm:presLayoutVars>
      </dgm:prSet>
      <dgm:spPr/>
      <dgm:t>
        <a:bodyPr/>
        <a:lstStyle/>
        <a:p>
          <a:endParaRPr lang="tr-TR"/>
        </a:p>
      </dgm:t>
    </dgm:pt>
    <dgm:pt modelId="{E67761D6-13D7-41D4-972C-1C7524166803}" type="pres">
      <dgm:prSet presAssocID="{FAE9F8D2-FAAF-4FDE-A5D7-E4218E80CB83}" presName="sibTrans" presStyleCnt="0"/>
      <dgm:spPr/>
    </dgm:pt>
    <dgm:pt modelId="{A71C0B4D-A85D-46D7-98F0-33E4EFFF46FF}" type="pres">
      <dgm:prSet presAssocID="{FDD84F3A-0A14-4570-9E86-0BE42D7B4258}" presName="composite" presStyleCnt="0">
        <dgm:presLayoutVars>
          <dgm:chMax val="1"/>
          <dgm:chPref val="1"/>
        </dgm:presLayoutVars>
      </dgm:prSet>
      <dgm:spPr/>
    </dgm:pt>
    <dgm:pt modelId="{58CDDA3B-C3AC-4CCC-B403-E7F24D580CE5}" type="pres">
      <dgm:prSet presAssocID="{FDD84F3A-0A14-4570-9E86-0BE42D7B4258}" presName="Accent" presStyleLbl="trAlignAcc1" presStyleIdx="2" presStyleCnt="5">
        <dgm:presLayoutVars>
          <dgm:chMax val="0"/>
          <dgm:chPref val="0"/>
        </dgm:presLayoutVars>
      </dgm:prSet>
      <dgm:spPr/>
    </dgm:pt>
    <dgm:pt modelId="{B824ECD1-3B5C-4371-9980-8A359138ACEC}" type="pres">
      <dgm:prSet presAssocID="{FDD84F3A-0A14-4570-9E86-0BE42D7B4258}" presName="Image" presStyleLbl="alignImgPlace1" presStyleIdx="2" presStyleCnt="5">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dgm:spPr>
    </dgm:pt>
    <dgm:pt modelId="{11760BBA-0E09-4B6F-85E6-A4D8613050F3}" type="pres">
      <dgm:prSet presAssocID="{FDD84F3A-0A14-4570-9E86-0BE42D7B4258}" presName="ChildComposite" presStyleCnt="0"/>
      <dgm:spPr/>
    </dgm:pt>
    <dgm:pt modelId="{B72FA414-BE44-4783-BD00-103279571F5B}" type="pres">
      <dgm:prSet presAssocID="{FDD84F3A-0A14-4570-9E86-0BE42D7B4258}" presName="Child" presStyleLbl="node1" presStyleIdx="2" presStyleCnt="5" custScaleY="147180">
        <dgm:presLayoutVars>
          <dgm:chMax val="0"/>
          <dgm:chPref val="0"/>
          <dgm:bulletEnabled val="1"/>
        </dgm:presLayoutVars>
      </dgm:prSet>
      <dgm:spPr/>
      <dgm:t>
        <a:bodyPr/>
        <a:lstStyle/>
        <a:p>
          <a:endParaRPr lang="tr-TR"/>
        </a:p>
      </dgm:t>
    </dgm:pt>
    <dgm:pt modelId="{28CC558F-AFCA-437F-86F5-2D6FDBFA81C4}" type="pres">
      <dgm:prSet presAssocID="{FDD84F3A-0A14-4570-9E86-0BE42D7B4258}" presName="Parent" presStyleLbl="revTx" presStyleIdx="2" presStyleCnt="5">
        <dgm:presLayoutVars>
          <dgm:chMax val="1"/>
          <dgm:chPref val="0"/>
          <dgm:bulletEnabled val="1"/>
        </dgm:presLayoutVars>
      </dgm:prSet>
      <dgm:spPr/>
      <dgm:t>
        <a:bodyPr/>
        <a:lstStyle/>
        <a:p>
          <a:endParaRPr lang="tr-TR"/>
        </a:p>
      </dgm:t>
    </dgm:pt>
    <dgm:pt modelId="{587F36ED-8692-4B7D-A103-8323FD20AF0F}" type="pres">
      <dgm:prSet presAssocID="{C2B42F39-FAB2-4EE0-A796-E6082C63C37B}" presName="sibTrans" presStyleCnt="0"/>
      <dgm:spPr/>
    </dgm:pt>
    <dgm:pt modelId="{90CF2E07-F864-4631-AF43-C89590904B98}" type="pres">
      <dgm:prSet presAssocID="{B70A572D-A7E6-4BB0-BE94-030E43353154}" presName="composite" presStyleCnt="0">
        <dgm:presLayoutVars>
          <dgm:chMax val="1"/>
          <dgm:chPref val="1"/>
        </dgm:presLayoutVars>
      </dgm:prSet>
      <dgm:spPr/>
    </dgm:pt>
    <dgm:pt modelId="{74CCFF36-172A-4D10-9AF5-073C11BF33E9}" type="pres">
      <dgm:prSet presAssocID="{B70A572D-A7E6-4BB0-BE94-030E43353154}" presName="Accent" presStyleLbl="trAlignAcc1" presStyleIdx="3" presStyleCnt="5">
        <dgm:presLayoutVars>
          <dgm:chMax val="0"/>
          <dgm:chPref val="0"/>
        </dgm:presLayoutVars>
      </dgm:prSet>
      <dgm:spPr/>
    </dgm:pt>
    <dgm:pt modelId="{FBCEB371-04A3-4217-B625-315DED3B82CA}" type="pres">
      <dgm:prSet presAssocID="{B70A572D-A7E6-4BB0-BE94-030E43353154}" presName="Image" presStyleLbl="alignImgPlace1" presStyleIdx="3" presStyleCnt="5">
        <dgm:presLayoutVars>
          <dgm:chMax val="0"/>
          <dgm:chPref val="0"/>
        </dgm:presLayoutVars>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t="-8000" b="-8000"/>
          </a:stretch>
        </a:blipFill>
      </dgm:spPr>
    </dgm:pt>
    <dgm:pt modelId="{5C42367A-E23C-4729-A746-E566AE129C7C}" type="pres">
      <dgm:prSet presAssocID="{B70A572D-A7E6-4BB0-BE94-030E43353154}" presName="ChildComposite" presStyleCnt="0"/>
      <dgm:spPr/>
    </dgm:pt>
    <dgm:pt modelId="{0DD163F2-844A-4889-9FC7-EFBC80E52196}" type="pres">
      <dgm:prSet presAssocID="{B70A572D-A7E6-4BB0-BE94-030E43353154}" presName="Child" presStyleLbl="node1" presStyleIdx="3" presStyleCnt="5" custScaleY="144038">
        <dgm:presLayoutVars>
          <dgm:chMax val="0"/>
          <dgm:chPref val="0"/>
          <dgm:bulletEnabled val="1"/>
        </dgm:presLayoutVars>
      </dgm:prSet>
      <dgm:spPr/>
      <dgm:t>
        <a:bodyPr/>
        <a:lstStyle/>
        <a:p>
          <a:endParaRPr lang="tr-TR"/>
        </a:p>
      </dgm:t>
    </dgm:pt>
    <dgm:pt modelId="{E176E51F-26D1-47E0-BE8D-021AB855C8DE}" type="pres">
      <dgm:prSet presAssocID="{B70A572D-A7E6-4BB0-BE94-030E43353154}" presName="Parent" presStyleLbl="revTx" presStyleIdx="3" presStyleCnt="5">
        <dgm:presLayoutVars>
          <dgm:chMax val="1"/>
          <dgm:chPref val="0"/>
          <dgm:bulletEnabled val="1"/>
        </dgm:presLayoutVars>
      </dgm:prSet>
      <dgm:spPr/>
      <dgm:t>
        <a:bodyPr/>
        <a:lstStyle/>
        <a:p>
          <a:endParaRPr lang="tr-TR"/>
        </a:p>
      </dgm:t>
    </dgm:pt>
    <dgm:pt modelId="{D9BA2AE5-3C43-4A5B-9E3F-F9CAC2BE954C}" type="pres">
      <dgm:prSet presAssocID="{C67C29EB-ED5E-40A5-8904-D57CCE48D654}" presName="sibTrans" presStyleCnt="0"/>
      <dgm:spPr/>
    </dgm:pt>
    <dgm:pt modelId="{F9C6C2DD-A54D-4F8A-9649-CE252B4615AA}" type="pres">
      <dgm:prSet presAssocID="{5B57DD47-3AB2-433B-B928-362A8B4AAFB1}" presName="composite" presStyleCnt="0">
        <dgm:presLayoutVars>
          <dgm:chMax val="1"/>
          <dgm:chPref val="1"/>
        </dgm:presLayoutVars>
      </dgm:prSet>
      <dgm:spPr/>
    </dgm:pt>
    <dgm:pt modelId="{93A469AB-6AB4-4725-91DB-4032CBB7B382}" type="pres">
      <dgm:prSet presAssocID="{5B57DD47-3AB2-433B-B928-362A8B4AAFB1}" presName="Accent" presStyleLbl="trAlignAcc1" presStyleIdx="4" presStyleCnt="5">
        <dgm:presLayoutVars>
          <dgm:chMax val="0"/>
          <dgm:chPref val="0"/>
        </dgm:presLayoutVars>
      </dgm:prSet>
      <dgm:spPr/>
    </dgm:pt>
    <dgm:pt modelId="{2152CE62-BCE0-47CD-A24B-51D92A8C83C7}" type="pres">
      <dgm:prSet presAssocID="{5B57DD47-3AB2-433B-B928-362A8B4AAFB1}" presName="Image" presStyleLbl="alignImgPlace1" presStyleIdx="4" presStyleCnt="5">
        <dgm:presLayoutVars>
          <dgm:chMax val="0"/>
          <dgm:chPref val="0"/>
        </dgm:presLayoutVars>
      </dgm:prSet>
      <dgm:spPr>
        <a:blipFill>
          <a:blip xmlns:r="http://schemas.openxmlformats.org/officeDocument/2006/relationships" r:embed="rId5">
            <a:extLst>
              <a:ext uri="{28A0092B-C50C-407E-A947-70E740481C1C}">
                <a14:useLocalDpi xmlns:a14="http://schemas.microsoft.com/office/drawing/2010/main" val="0"/>
              </a:ext>
            </a:extLst>
          </a:blip>
          <a:srcRect/>
          <a:stretch>
            <a:fillRect l="-137000" r="-137000"/>
          </a:stretch>
        </a:blipFill>
      </dgm:spPr>
    </dgm:pt>
    <dgm:pt modelId="{F554CAF4-9D07-4E7A-AF6C-2C2F0F814A77}" type="pres">
      <dgm:prSet presAssocID="{5B57DD47-3AB2-433B-B928-362A8B4AAFB1}" presName="ChildComposite" presStyleCnt="0"/>
      <dgm:spPr/>
    </dgm:pt>
    <dgm:pt modelId="{55C1642D-F155-4E54-A736-FEB269BEA59B}" type="pres">
      <dgm:prSet presAssocID="{5B57DD47-3AB2-433B-B928-362A8B4AAFB1}" presName="Child" presStyleLbl="node1" presStyleIdx="4" presStyleCnt="5" custScaleY="145279">
        <dgm:presLayoutVars>
          <dgm:chMax val="0"/>
          <dgm:chPref val="0"/>
          <dgm:bulletEnabled val="1"/>
        </dgm:presLayoutVars>
      </dgm:prSet>
      <dgm:spPr/>
      <dgm:t>
        <a:bodyPr/>
        <a:lstStyle/>
        <a:p>
          <a:endParaRPr lang="tr-TR"/>
        </a:p>
      </dgm:t>
    </dgm:pt>
    <dgm:pt modelId="{67880DB6-AF65-4F6C-922D-A57ED80BA1C2}" type="pres">
      <dgm:prSet presAssocID="{5B57DD47-3AB2-433B-B928-362A8B4AAFB1}" presName="Parent" presStyleLbl="revTx" presStyleIdx="4" presStyleCnt="5">
        <dgm:presLayoutVars>
          <dgm:chMax val="1"/>
          <dgm:chPref val="0"/>
          <dgm:bulletEnabled val="1"/>
        </dgm:presLayoutVars>
      </dgm:prSet>
      <dgm:spPr/>
      <dgm:t>
        <a:bodyPr/>
        <a:lstStyle/>
        <a:p>
          <a:endParaRPr lang="tr-TR"/>
        </a:p>
      </dgm:t>
    </dgm:pt>
  </dgm:ptLst>
  <dgm:cxnLst>
    <dgm:cxn modelId="{471C9D34-AA54-48AC-B3B6-2954A83FB3B5}" type="presOf" srcId="{CF0A9494-FCF4-44CE-93CF-2D620B7005F0}" destId="{C587E9ED-6CF4-4035-B258-2496768080A3}" srcOrd="0" destOrd="0" presId="urn:microsoft.com/office/officeart/2008/layout/CaptionedPictures"/>
    <dgm:cxn modelId="{B678EE96-00B5-4A80-B57A-80C85A93B319}" srcId="{FDD84F3A-0A14-4570-9E86-0BE42D7B4258}" destId="{4E1FBB5D-5EDF-4A3F-8493-B1103D9D8E06}" srcOrd="0" destOrd="0" parTransId="{39BB1C5D-7509-4E4C-AFA6-17C93BC4E37D}" sibTransId="{C4C5F037-3862-4731-B635-68E0889C5339}"/>
    <dgm:cxn modelId="{489DD99B-EE6A-449E-8898-0485C1E12A11}" type="presOf" srcId="{2A8027E0-F5ED-4CC2-9873-13339AB0CBEA}" destId="{1A17B194-6F28-484F-A35D-EBDD1D9A0E61}" srcOrd="0" destOrd="0" presId="urn:microsoft.com/office/officeart/2008/layout/CaptionedPictures"/>
    <dgm:cxn modelId="{B13986CE-1EBB-484D-B177-8EACC76F71FE}" type="presOf" srcId="{5B57DD47-3AB2-433B-B928-362A8B4AAFB1}" destId="{67880DB6-AF65-4F6C-922D-A57ED80BA1C2}" srcOrd="0" destOrd="0" presId="urn:microsoft.com/office/officeart/2008/layout/CaptionedPictures"/>
    <dgm:cxn modelId="{97CE4A13-D287-4905-8886-E1513EC2A46D}" srcId="{5B57DD47-3AB2-433B-B928-362A8B4AAFB1}" destId="{AE771D3B-FB2D-428A-AB6B-A5403948605B}" srcOrd="0" destOrd="0" parTransId="{46C4FD3F-D917-4B58-97E5-CE98ECF27BA1}" sibTransId="{2A331BC4-8845-4AB3-8823-7605334450BD}"/>
    <dgm:cxn modelId="{F5CB7E96-8E15-45C8-946E-EB069A2F21CB}" srcId="{CF0A9494-FCF4-44CE-93CF-2D620B7005F0}" destId="{B70A572D-A7E6-4BB0-BE94-030E43353154}" srcOrd="3" destOrd="0" parTransId="{49FEB600-218F-421F-9847-AFC55BB0C115}" sibTransId="{C67C29EB-ED5E-40A5-8904-D57CCE48D654}"/>
    <dgm:cxn modelId="{91F73297-46A4-414D-BDA0-678065833865}" srcId="{CF0A9494-FCF4-44CE-93CF-2D620B7005F0}" destId="{01B638C7-CF50-42E3-8ABB-5546E7A4A90F}" srcOrd="1" destOrd="0" parTransId="{71C922E4-7DB2-4CE3-9DB4-12D36C502E1B}" sibTransId="{FAE9F8D2-FAAF-4FDE-A5D7-E4218E80CB83}"/>
    <dgm:cxn modelId="{FFA5743B-2D42-447E-BFDF-122DEB25B3C8}" srcId="{CF0A9494-FCF4-44CE-93CF-2D620B7005F0}" destId="{96A54AC4-64AC-4466-9869-EA44FEE15860}" srcOrd="0" destOrd="0" parTransId="{944DF4FE-9917-4D13-9897-84C4CE5F8354}" sibTransId="{73E0F4CE-C029-4304-868B-EBCD1591D97C}"/>
    <dgm:cxn modelId="{83ACC657-E742-487C-9438-15E2A8CA2957}" srcId="{01B638C7-CF50-42E3-8ABB-5546E7A4A90F}" destId="{2A8027E0-F5ED-4CC2-9873-13339AB0CBEA}" srcOrd="0" destOrd="0" parTransId="{BAAD8DE0-7302-49D9-800C-9B40C2FF594E}" sibTransId="{433F4B5A-57DA-48DE-AD71-8546F249E5DE}"/>
    <dgm:cxn modelId="{E96AF8AB-A534-4A7D-BA62-B1EBADDA0952}" type="presOf" srcId="{4E1FBB5D-5EDF-4A3F-8493-B1103D9D8E06}" destId="{B72FA414-BE44-4783-BD00-103279571F5B}" srcOrd="0" destOrd="0" presId="urn:microsoft.com/office/officeart/2008/layout/CaptionedPictures"/>
    <dgm:cxn modelId="{D951BC87-025B-4073-9EA0-9D41F3065299}" srcId="{CF0A9494-FCF4-44CE-93CF-2D620B7005F0}" destId="{FDD84F3A-0A14-4570-9E86-0BE42D7B4258}" srcOrd="2" destOrd="0" parTransId="{955FE130-D962-49FE-9664-AB33BC1B8FA0}" sibTransId="{C2B42F39-FAB2-4EE0-A796-E6082C63C37B}"/>
    <dgm:cxn modelId="{E084D46D-FA83-4039-A02A-E44C2470997D}" srcId="{CF0A9494-FCF4-44CE-93CF-2D620B7005F0}" destId="{5B57DD47-3AB2-433B-B928-362A8B4AAFB1}" srcOrd="4" destOrd="0" parTransId="{BA97B912-399B-42C7-9F00-71C640940CA0}" sibTransId="{5B7F3603-074D-4885-9BC2-D4A3BF4FF31C}"/>
    <dgm:cxn modelId="{9E698760-4831-4807-B6EC-924CBF630015}" type="presOf" srcId="{AE771D3B-FB2D-428A-AB6B-A5403948605B}" destId="{55C1642D-F155-4E54-A736-FEB269BEA59B}" srcOrd="0" destOrd="0" presId="urn:microsoft.com/office/officeart/2008/layout/CaptionedPictures"/>
    <dgm:cxn modelId="{83979B65-0232-4FD6-9667-05E6472AB8F4}" srcId="{B70A572D-A7E6-4BB0-BE94-030E43353154}" destId="{0B82EF17-E0DD-4CBA-AAF1-D6DE71DF794F}" srcOrd="0" destOrd="0" parTransId="{BD56C1A6-B2EA-4164-BB06-D9B62A570DA1}" sibTransId="{E9A5646D-D1D5-449A-AF17-F9C841758F0F}"/>
    <dgm:cxn modelId="{1B66265F-688A-4D50-8150-735091F07FF8}" type="presOf" srcId="{96A54AC4-64AC-4466-9869-EA44FEE15860}" destId="{07137D0E-E16C-4058-859A-0F15BC7634BA}" srcOrd="0" destOrd="0" presId="urn:microsoft.com/office/officeart/2008/layout/CaptionedPictures"/>
    <dgm:cxn modelId="{C011BB43-BCEF-48B6-BD27-76549E9A5D71}" type="presOf" srcId="{0B82EF17-E0DD-4CBA-AAF1-D6DE71DF794F}" destId="{0DD163F2-844A-4889-9FC7-EFBC80E52196}" srcOrd="0" destOrd="0" presId="urn:microsoft.com/office/officeart/2008/layout/CaptionedPictures"/>
    <dgm:cxn modelId="{86083FCC-4370-4BBA-9ED6-FDE0B97401E2}" type="presOf" srcId="{01B638C7-CF50-42E3-8ABB-5546E7A4A90F}" destId="{AF555E11-16A7-462E-BE05-AA78AFE15A5E}" srcOrd="0" destOrd="0" presId="urn:microsoft.com/office/officeart/2008/layout/CaptionedPictures"/>
    <dgm:cxn modelId="{E60F54F5-C956-457D-9136-5AAAE090DB01}" type="presOf" srcId="{828FBAC7-DC10-4493-B284-B1364D7CC888}" destId="{B151B37E-B9C0-4F51-B6C2-6AA3BFBD33CC}" srcOrd="0" destOrd="0" presId="urn:microsoft.com/office/officeart/2008/layout/CaptionedPictures"/>
    <dgm:cxn modelId="{0C7C3A30-03B5-4F0C-8DE1-1BD7AEF0FFA1}" type="presOf" srcId="{FDD84F3A-0A14-4570-9E86-0BE42D7B4258}" destId="{28CC558F-AFCA-437F-86F5-2D6FDBFA81C4}" srcOrd="0" destOrd="0" presId="urn:microsoft.com/office/officeart/2008/layout/CaptionedPictures"/>
    <dgm:cxn modelId="{C615C7C4-8582-454F-80F2-774EBF47C491}" type="presOf" srcId="{B70A572D-A7E6-4BB0-BE94-030E43353154}" destId="{E176E51F-26D1-47E0-BE8D-021AB855C8DE}" srcOrd="0" destOrd="0" presId="urn:microsoft.com/office/officeart/2008/layout/CaptionedPictures"/>
    <dgm:cxn modelId="{B38E399B-C0D8-44DD-B7AF-63F4B1A7BA70}" srcId="{96A54AC4-64AC-4466-9869-EA44FEE15860}" destId="{828FBAC7-DC10-4493-B284-B1364D7CC888}" srcOrd="0" destOrd="0" parTransId="{E123E0C7-9C51-4E19-9411-BD83E5064C00}" sibTransId="{B19FC81A-669B-46E1-AAE1-1C7C62E9D9F8}"/>
    <dgm:cxn modelId="{B1051B40-F4A2-4915-B0B9-4C3B626ABC34}" type="presParOf" srcId="{C587E9ED-6CF4-4035-B258-2496768080A3}" destId="{C28834F7-1429-4420-B602-8FD9920E9BE8}" srcOrd="0" destOrd="0" presId="urn:microsoft.com/office/officeart/2008/layout/CaptionedPictures"/>
    <dgm:cxn modelId="{FCABEA26-AD63-4673-83C4-947C15B572BE}" type="presParOf" srcId="{C28834F7-1429-4420-B602-8FD9920E9BE8}" destId="{EC771E93-71D6-4C33-9A30-E9D471876812}" srcOrd="0" destOrd="0" presId="urn:microsoft.com/office/officeart/2008/layout/CaptionedPictures"/>
    <dgm:cxn modelId="{E9BA6058-3575-478C-A043-041CA0D05F39}" type="presParOf" srcId="{C28834F7-1429-4420-B602-8FD9920E9BE8}" destId="{A8B419D4-8A9E-4B3C-BF39-C3A2F09A0C6E}" srcOrd="1" destOrd="0" presId="urn:microsoft.com/office/officeart/2008/layout/CaptionedPictures"/>
    <dgm:cxn modelId="{61AEBB1C-BAF0-450A-8182-FEACA41AB450}" type="presParOf" srcId="{C28834F7-1429-4420-B602-8FD9920E9BE8}" destId="{653CE555-CEFD-4C0E-BE5A-AB7F09CAB23F}" srcOrd="2" destOrd="0" presId="urn:microsoft.com/office/officeart/2008/layout/CaptionedPictures"/>
    <dgm:cxn modelId="{309D0237-7BD7-4544-894F-72BC5935E444}" type="presParOf" srcId="{653CE555-CEFD-4C0E-BE5A-AB7F09CAB23F}" destId="{B151B37E-B9C0-4F51-B6C2-6AA3BFBD33CC}" srcOrd="0" destOrd="0" presId="urn:microsoft.com/office/officeart/2008/layout/CaptionedPictures"/>
    <dgm:cxn modelId="{2E2A8610-FCC9-44FE-9E6A-FE7933B068A3}" type="presParOf" srcId="{653CE555-CEFD-4C0E-BE5A-AB7F09CAB23F}" destId="{07137D0E-E16C-4058-859A-0F15BC7634BA}" srcOrd="1" destOrd="0" presId="urn:microsoft.com/office/officeart/2008/layout/CaptionedPictures"/>
    <dgm:cxn modelId="{D14CC128-BA0D-4369-80B5-F353C9BEEECC}" type="presParOf" srcId="{C587E9ED-6CF4-4035-B258-2496768080A3}" destId="{4648E484-2E1C-4B59-8311-905A6B921425}" srcOrd="1" destOrd="0" presId="urn:microsoft.com/office/officeart/2008/layout/CaptionedPictures"/>
    <dgm:cxn modelId="{57C07BEF-66EB-4582-98E4-5D2F8E8F5398}" type="presParOf" srcId="{C587E9ED-6CF4-4035-B258-2496768080A3}" destId="{42A6BF5C-2D96-46C7-8C15-76CA54C37EF4}" srcOrd="2" destOrd="0" presId="urn:microsoft.com/office/officeart/2008/layout/CaptionedPictures"/>
    <dgm:cxn modelId="{C43AB187-9BF0-4AB2-B74F-87DE198234EF}" type="presParOf" srcId="{42A6BF5C-2D96-46C7-8C15-76CA54C37EF4}" destId="{DC80AA25-03BE-4536-8EB3-D724FA53A42F}" srcOrd="0" destOrd="0" presId="urn:microsoft.com/office/officeart/2008/layout/CaptionedPictures"/>
    <dgm:cxn modelId="{5F820854-92C8-4697-BED1-57F01C2B58D2}" type="presParOf" srcId="{42A6BF5C-2D96-46C7-8C15-76CA54C37EF4}" destId="{08344D2B-2A24-4D6A-9B38-F45428BD7549}" srcOrd="1" destOrd="0" presId="urn:microsoft.com/office/officeart/2008/layout/CaptionedPictures"/>
    <dgm:cxn modelId="{150C36E6-9FED-40A7-B834-CE4235DA6245}" type="presParOf" srcId="{42A6BF5C-2D96-46C7-8C15-76CA54C37EF4}" destId="{C9DB4DD0-75CB-4A0D-AE49-36A680080CE1}" srcOrd="2" destOrd="0" presId="urn:microsoft.com/office/officeart/2008/layout/CaptionedPictures"/>
    <dgm:cxn modelId="{57AB11FE-6DD6-49E8-B1D7-C97957AD9843}" type="presParOf" srcId="{C9DB4DD0-75CB-4A0D-AE49-36A680080CE1}" destId="{1A17B194-6F28-484F-A35D-EBDD1D9A0E61}" srcOrd="0" destOrd="0" presId="urn:microsoft.com/office/officeart/2008/layout/CaptionedPictures"/>
    <dgm:cxn modelId="{AE0463A0-6D6F-44CC-8F08-C56E072777ED}" type="presParOf" srcId="{C9DB4DD0-75CB-4A0D-AE49-36A680080CE1}" destId="{AF555E11-16A7-462E-BE05-AA78AFE15A5E}" srcOrd="1" destOrd="0" presId="urn:microsoft.com/office/officeart/2008/layout/CaptionedPictures"/>
    <dgm:cxn modelId="{B4717985-8FDC-48D5-9048-AC7D652AF14B}" type="presParOf" srcId="{C587E9ED-6CF4-4035-B258-2496768080A3}" destId="{E67761D6-13D7-41D4-972C-1C7524166803}" srcOrd="3" destOrd="0" presId="urn:microsoft.com/office/officeart/2008/layout/CaptionedPictures"/>
    <dgm:cxn modelId="{AF0BF889-C4EF-43E2-9D93-AC87723F0149}" type="presParOf" srcId="{C587E9ED-6CF4-4035-B258-2496768080A3}" destId="{A71C0B4D-A85D-46D7-98F0-33E4EFFF46FF}" srcOrd="4" destOrd="0" presId="urn:microsoft.com/office/officeart/2008/layout/CaptionedPictures"/>
    <dgm:cxn modelId="{65604F76-EBE6-46EE-973A-166D3EABF39D}" type="presParOf" srcId="{A71C0B4D-A85D-46D7-98F0-33E4EFFF46FF}" destId="{58CDDA3B-C3AC-4CCC-B403-E7F24D580CE5}" srcOrd="0" destOrd="0" presId="urn:microsoft.com/office/officeart/2008/layout/CaptionedPictures"/>
    <dgm:cxn modelId="{87D53068-3183-4191-A732-CF0A49856321}" type="presParOf" srcId="{A71C0B4D-A85D-46D7-98F0-33E4EFFF46FF}" destId="{B824ECD1-3B5C-4371-9980-8A359138ACEC}" srcOrd="1" destOrd="0" presId="urn:microsoft.com/office/officeart/2008/layout/CaptionedPictures"/>
    <dgm:cxn modelId="{9C390D3E-D3E0-4855-98D2-B258D9F9A4CD}" type="presParOf" srcId="{A71C0B4D-A85D-46D7-98F0-33E4EFFF46FF}" destId="{11760BBA-0E09-4B6F-85E6-A4D8613050F3}" srcOrd="2" destOrd="0" presId="urn:microsoft.com/office/officeart/2008/layout/CaptionedPictures"/>
    <dgm:cxn modelId="{D67896B5-615A-4BB1-9039-5BD0CA9D69A3}" type="presParOf" srcId="{11760BBA-0E09-4B6F-85E6-A4D8613050F3}" destId="{B72FA414-BE44-4783-BD00-103279571F5B}" srcOrd="0" destOrd="0" presId="urn:microsoft.com/office/officeart/2008/layout/CaptionedPictures"/>
    <dgm:cxn modelId="{D06CD1F1-870A-4C68-98C3-28DB53C30FB5}" type="presParOf" srcId="{11760BBA-0E09-4B6F-85E6-A4D8613050F3}" destId="{28CC558F-AFCA-437F-86F5-2D6FDBFA81C4}" srcOrd="1" destOrd="0" presId="urn:microsoft.com/office/officeart/2008/layout/CaptionedPictures"/>
    <dgm:cxn modelId="{88EDF13A-7419-439D-B679-5860CE35E59A}" type="presParOf" srcId="{C587E9ED-6CF4-4035-B258-2496768080A3}" destId="{587F36ED-8692-4B7D-A103-8323FD20AF0F}" srcOrd="5" destOrd="0" presId="urn:microsoft.com/office/officeart/2008/layout/CaptionedPictures"/>
    <dgm:cxn modelId="{E10858FD-86EA-47D7-97C1-854B6BC808FC}" type="presParOf" srcId="{C587E9ED-6CF4-4035-B258-2496768080A3}" destId="{90CF2E07-F864-4631-AF43-C89590904B98}" srcOrd="6" destOrd="0" presId="urn:microsoft.com/office/officeart/2008/layout/CaptionedPictures"/>
    <dgm:cxn modelId="{66EF2E5E-AD62-4141-84EC-3F39E7F5135B}" type="presParOf" srcId="{90CF2E07-F864-4631-AF43-C89590904B98}" destId="{74CCFF36-172A-4D10-9AF5-073C11BF33E9}" srcOrd="0" destOrd="0" presId="urn:microsoft.com/office/officeart/2008/layout/CaptionedPictures"/>
    <dgm:cxn modelId="{38A9E31E-F40E-42D2-91F8-055D7DF960FA}" type="presParOf" srcId="{90CF2E07-F864-4631-AF43-C89590904B98}" destId="{FBCEB371-04A3-4217-B625-315DED3B82CA}" srcOrd="1" destOrd="0" presId="urn:microsoft.com/office/officeart/2008/layout/CaptionedPictures"/>
    <dgm:cxn modelId="{AACBF868-357D-4E23-AE85-B22A1359B2F3}" type="presParOf" srcId="{90CF2E07-F864-4631-AF43-C89590904B98}" destId="{5C42367A-E23C-4729-A746-E566AE129C7C}" srcOrd="2" destOrd="0" presId="urn:microsoft.com/office/officeart/2008/layout/CaptionedPictures"/>
    <dgm:cxn modelId="{73086622-D5C4-4E23-818B-39272BD2D646}" type="presParOf" srcId="{5C42367A-E23C-4729-A746-E566AE129C7C}" destId="{0DD163F2-844A-4889-9FC7-EFBC80E52196}" srcOrd="0" destOrd="0" presId="urn:microsoft.com/office/officeart/2008/layout/CaptionedPictures"/>
    <dgm:cxn modelId="{8C5C0501-9907-43CF-8CAD-EB0410D130D7}" type="presParOf" srcId="{5C42367A-E23C-4729-A746-E566AE129C7C}" destId="{E176E51F-26D1-47E0-BE8D-021AB855C8DE}" srcOrd="1" destOrd="0" presId="urn:microsoft.com/office/officeart/2008/layout/CaptionedPictures"/>
    <dgm:cxn modelId="{5DE035F1-607A-4010-89DC-FA894989D04B}" type="presParOf" srcId="{C587E9ED-6CF4-4035-B258-2496768080A3}" destId="{D9BA2AE5-3C43-4A5B-9E3F-F9CAC2BE954C}" srcOrd="7" destOrd="0" presId="urn:microsoft.com/office/officeart/2008/layout/CaptionedPictures"/>
    <dgm:cxn modelId="{E325B41D-4F38-4E46-B3A2-85BD7F0E3C89}" type="presParOf" srcId="{C587E9ED-6CF4-4035-B258-2496768080A3}" destId="{F9C6C2DD-A54D-4F8A-9649-CE252B4615AA}" srcOrd="8" destOrd="0" presId="urn:microsoft.com/office/officeart/2008/layout/CaptionedPictures"/>
    <dgm:cxn modelId="{608C20BE-7F7A-44D5-B6D8-3DC17F4588B0}" type="presParOf" srcId="{F9C6C2DD-A54D-4F8A-9649-CE252B4615AA}" destId="{93A469AB-6AB4-4725-91DB-4032CBB7B382}" srcOrd="0" destOrd="0" presId="urn:microsoft.com/office/officeart/2008/layout/CaptionedPictures"/>
    <dgm:cxn modelId="{05A74C7D-1434-44A0-B0F4-1DC42D2CB340}" type="presParOf" srcId="{F9C6C2DD-A54D-4F8A-9649-CE252B4615AA}" destId="{2152CE62-BCE0-47CD-A24B-51D92A8C83C7}" srcOrd="1" destOrd="0" presId="urn:microsoft.com/office/officeart/2008/layout/CaptionedPictures"/>
    <dgm:cxn modelId="{25560E8B-BF6F-4603-92AC-9B1A9DA6F053}" type="presParOf" srcId="{F9C6C2DD-A54D-4F8A-9649-CE252B4615AA}" destId="{F554CAF4-9D07-4E7A-AF6C-2C2F0F814A77}" srcOrd="2" destOrd="0" presId="urn:microsoft.com/office/officeart/2008/layout/CaptionedPictures"/>
    <dgm:cxn modelId="{EBF2A745-E3D6-415B-9C42-CDADAD76A954}" type="presParOf" srcId="{F554CAF4-9D07-4E7A-AF6C-2C2F0F814A77}" destId="{55C1642D-F155-4E54-A736-FEB269BEA59B}" srcOrd="0" destOrd="0" presId="urn:microsoft.com/office/officeart/2008/layout/CaptionedPictures"/>
    <dgm:cxn modelId="{D0E4C108-A831-4A77-820C-E92207F1318F}" type="presParOf" srcId="{F554CAF4-9D07-4E7A-AF6C-2C2F0F814A77}" destId="{67880DB6-AF65-4F6C-922D-A57ED80BA1C2}"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34EC1A-D6A8-44D3-A6A9-71E6E2ED2BF2}"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tr-TR"/>
        </a:p>
      </dgm:t>
    </dgm:pt>
    <dgm:pt modelId="{2C3C3047-2122-4A21-A02F-DFD218D9E50E}">
      <dgm:prSet phldrT="[Metin]"/>
      <dgm:spPr/>
      <dgm:t>
        <a:bodyPr/>
        <a:lstStyle/>
        <a:p>
          <a:r>
            <a:rPr lang="tr-TR" dirty="0" smtClean="0"/>
            <a:t>Üzerine </a:t>
          </a:r>
          <a:r>
            <a:rPr lang="tr-TR" b="1" dirty="0" smtClean="0"/>
            <a:t>belirli </a:t>
          </a:r>
          <a:r>
            <a:rPr lang="tr-TR" dirty="0" smtClean="0"/>
            <a:t>bir amaçla işaret konulmuş</a:t>
          </a:r>
          <a:endParaRPr lang="tr-TR" dirty="0"/>
        </a:p>
      </dgm:t>
    </dgm:pt>
    <dgm:pt modelId="{B16AEEFE-472B-45F9-8E6E-97C9803BCC77}" type="parTrans" cxnId="{A689C7F3-55C7-474E-8051-2407B436F7E6}">
      <dgm:prSet/>
      <dgm:spPr/>
      <dgm:t>
        <a:bodyPr/>
        <a:lstStyle/>
        <a:p>
          <a:endParaRPr lang="tr-TR"/>
        </a:p>
      </dgm:t>
    </dgm:pt>
    <dgm:pt modelId="{B6B2C9C0-BEF4-4C35-A81D-9507805BBF8D}" type="sibTrans" cxnId="{A689C7F3-55C7-474E-8051-2407B436F7E6}">
      <dgm:prSet/>
      <dgm:spPr/>
      <dgm:t>
        <a:bodyPr/>
        <a:lstStyle/>
        <a:p>
          <a:endParaRPr lang="tr-TR"/>
        </a:p>
      </dgm:t>
    </dgm:pt>
    <dgm:pt modelId="{BB34CC8B-B3D3-4E4E-BA3F-A2006D0632D8}">
      <dgm:prSet phldrT="[Metin]"/>
      <dgm:spPr/>
      <dgm:t>
        <a:bodyPr/>
        <a:lstStyle/>
        <a:p>
          <a:r>
            <a:rPr lang="tr-TR" dirty="0" smtClean="0"/>
            <a:t>Seçim kurulunca verilmiş biçim ve renkte olmayan</a:t>
          </a:r>
          <a:endParaRPr lang="tr-TR" dirty="0"/>
        </a:p>
      </dgm:t>
    </dgm:pt>
    <dgm:pt modelId="{246CB984-F76E-40F8-B230-F37561EABF80}" type="parTrans" cxnId="{A1B62776-7688-4E7B-8D48-4BE5D67A317C}">
      <dgm:prSet/>
      <dgm:spPr/>
      <dgm:t>
        <a:bodyPr/>
        <a:lstStyle/>
        <a:p>
          <a:endParaRPr lang="tr-TR"/>
        </a:p>
      </dgm:t>
    </dgm:pt>
    <dgm:pt modelId="{176C5210-4A05-4D6F-8BBF-07AB491477F3}" type="sibTrans" cxnId="{A1B62776-7688-4E7B-8D48-4BE5D67A317C}">
      <dgm:prSet/>
      <dgm:spPr/>
      <dgm:t>
        <a:bodyPr/>
        <a:lstStyle/>
        <a:p>
          <a:endParaRPr lang="tr-TR"/>
        </a:p>
      </dgm:t>
    </dgm:pt>
    <dgm:pt modelId="{818B556E-D49F-4473-B053-FD9CB918100C}">
      <dgm:prSet phldrT="[Metin]"/>
      <dgm:spPr/>
      <dgm:t>
        <a:bodyPr/>
        <a:lstStyle/>
        <a:p>
          <a:r>
            <a:rPr lang="tr-TR" dirty="0" smtClean="0"/>
            <a:t>Seçim kurulu ve sandık kurulu mührü taşımayan</a:t>
          </a:r>
          <a:endParaRPr lang="tr-TR" dirty="0"/>
        </a:p>
      </dgm:t>
    </dgm:pt>
    <dgm:pt modelId="{998A4ECF-AE2E-432C-93BC-74BB84D10B63}" type="parTrans" cxnId="{C6288B31-2E48-4010-A7AB-35DDE6521357}">
      <dgm:prSet/>
      <dgm:spPr/>
      <dgm:t>
        <a:bodyPr/>
        <a:lstStyle/>
        <a:p>
          <a:endParaRPr lang="tr-TR"/>
        </a:p>
      </dgm:t>
    </dgm:pt>
    <dgm:pt modelId="{2764E00D-6C5A-4918-9911-F0E052470272}" type="sibTrans" cxnId="{C6288B31-2E48-4010-A7AB-35DDE6521357}">
      <dgm:prSet/>
      <dgm:spPr/>
      <dgm:t>
        <a:bodyPr/>
        <a:lstStyle/>
        <a:p>
          <a:endParaRPr lang="tr-TR"/>
        </a:p>
      </dgm:t>
    </dgm:pt>
    <dgm:pt modelId="{E61E3F81-3A4B-4C2E-9AE6-1F0A9E69943C}">
      <dgm:prSet phldrT="[Metin]"/>
      <dgm:spPr/>
      <dgm:t>
        <a:bodyPr/>
        <a:lstStyle/>
        <a:p>
          <a:r>
            <a:rPr lang="tr-TR" dirty="0" smtClean="0"/>
            <a:t>Tamamı yırtık</a:t>
          </a:r>
          <a:endParaRPr lang="tr-TR" dirty="0"/>
        </a:p>
      </dgm:t>
    </dgm:pt>
    <dgm:pt modelId="{A9ABED98-C866-43F7-81C3-8B1CD85E9CB4}" type="parTrans" cxnId="{9F3D082E-7FA2-47B4-8C79-497525E4F2F0}">
      <dgm:prSet/>
      <dgm:spPr/>
      <dgm:t>
        <a:bodyPr/>
        <a:lstStyle/>
        <a:p>
          <a:endParaRPr lang="tr-TR"/>
        </a:p>
      </dgm:t>
    </dgm:pt>
    <dgm:pt modelId="{BC478CC4-B16E-4072-9A39-F74FAE267706}" type="sibTrans" cxnId="{9F3D082E-7FA2-47B4-8C79-497525E4F2F0}">
      <dgm:prSet/>
      <dgm:spPr/>
      <dgm:t>
        <a:bodyPr/>
        <a:lstStyle/>
        <a:p>
          <a:endParaRPr lang="tr-TR"/>
        </a:p>
      </dgm:t>
    </dgm:pt>
    <dgm:pt modelId="{DD00235B-CCAD-44C8-97FB-30754782850C}" type="pres">
      <dgm:prSet presAssocID="{2534EC1A-D6A8-44D3-A6A9-71E6E2ED2BF2}" presName="Name0" presStyleCnt="0">
        <dgm:presLayoutVars>
          <dgm:dir/>
          <dgm:resizeHandles val="exact"/>
        </dgm:presLayoutVars>
      </dgm:prSet>
      <dgm:spPr/>
      <dgm:t>
        <a:bodyPr/>
        <a:lstStyle/>
        <a:p>
          <a:endParaRPr lang="tr-TR"/>
        </a:p>
      </dgm:t>
    </dgm:pt>
    <dgm:pt modelId="{B5130410-BB06-4EDC-8129-F6E7B6AE4A64}" type="pres">
      <dgm:prSet presAssocID="{2C3C3047-2122-4A21-A02F-DFD218D9E50E}" presName="composite" presStyleCnt="0"/>
      <dgm:spPr/>
    </dgm:pt>
    <dgm:pt modelId="{ABF5102F-0733-47D6-B508-BFC26AA145D8}" type="pres">
      <dgm:prSet presAssocID="{2C3C3047-2122-4A21-A02F-DFD218D9E50E}" presName="rect1" presStyleLbl="bgImgPlace1" presStyleIdx="0" presStyleCnt="4" custLinFactNeighborX="4395" custLinFactNeighborY="-29825"/>
      <dgm:spPr>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dgm:spPr>
    </dgm:pt>
    <dgm:pt modelId="{F62DBE6F-7E3A-4801-8F82-678519B69644}" type="pres">
      <dgm:prSet presAssocID="{2C3C3047-2122-4A21-A02F-DFD218D9E50E}" presName="wedgeRectCallout1" presStyleLbl="node1" presStyleIdx="0" presStyleCnt="4" custScaleY="201293">
        <dgm:presLayoutVars>
          <dgm:bulletEnabled val="1"/>
        </dgm:presLayoutVars>
      </dgm:prSet>
      <dgm:spPr/>
      <dgm:t>
        <a:bodyPr/>
        <a:lstStyle/>
        <a:p>
          <a:endParaRPr lang="tr-TR"/>
        </a:p>
      </dgm:t>
    </dgm:pt>
    <dgm:pt modelId="{7B40BB3C-56C3-435C-B3B3-0A1ED0C5A753}" type="pres">
      <dgm:prSet presAssocID="{B6B2C9C0-BEF4-4C35-A81D-9507805BBF8D}" presName="sibTrans" presStyleCnt="0"/>
      <dgm:spPr/>
    </dgm:pt>
    <dgm:pt modelId="{1AEA7326-FC6C-45EF-93D6-5D071918CF24}" type="pres">
      <dgm:prSet presAssocID="{BB34CC8B-B3D3-4E4E-BA3F-A2006D0632D8}" presName="composite" presStyleCnt="0"/>
      <dgm:spPr/>
    </dgm:pt>
    <dgm:pt modelId="{1E63BFB8-A216-4E68-80B8-9D2AEFA7ACE6}" type="pres">
      <dgm:prSet presAssocID="{BB34CC8B-B3D3-4E4E-BA3F-A2006D0632D8}" presName="rect1" presStyleLbl="bgImgPlace1" presStyleIdx="1" presStyleCnt="4" custLinFactNeighborX="3416" custLinFactNeighborY="-30610"/>
      <dgm:spPr>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dgm:spPr>
    </dgm:pt>
    <dgm:pt modelId="{DDB64AF4-B909-4569-BBE7-7113F38FD095}" type="pres">
      <dgm:prSet presAssocID="{BB34CC8B-B3D3-4E4E-BA3F-A2006D0632D8}" presName="wedgeRectCallout1" presStyleLbl="node1" presStyleIdx="1" presStyleCnt="4" custScaleY="187563">
        <dgm:presLayoutVars>
          <dgm:bulletEnabled val="1"/>
        </dgm:presLayoutVars>
      </dgm:prSet>
      <dgm:spPr/>
      <dgm:t>
        <a:bodyPr/>
        <a:lstStyle/>
        <a:p>
          <a:endParaRPr lang="tr-TR"/>
        </a:p>
      </dgm:t>
    </dgm:pt>
    <dgm:pt modelId="{A66B399B-694C-4739-ABFA-8A8B45470C02}" type="pres">
      <dgm:prSet presAssocID="{176C5210-4A05-4D6F-8BBF-07AB491477F3}" presName="sibTrans" presStyleCnt="0"/>
      <dgm:spPr/>
    </dgm:pt>
    <dgm:pt modelId="{395200E9-73B3-4FFA-8254-DAC7B50349E5}" type="pres">
      <dgm:prSet presAssocID="{818B556E-D49F-4473-B053-FD9CB918100C}" presName="composite" presStyleCnt="0"/>
      <dgm:spPr/>
    </dgm:pt>
    <dgm:pt modelId="{C06C5C20-0938-42EF-9070-EA60D0EEEF3E}" type="pres">
      <dgm:prSet presAssocID="{818B556E-D49F-4473-B053-FD9CB918100C}" presName="rect1" presStyleLbl="bgImgPlace1" presStyleIdx="2" presStyleCnt="4" custLinFactNeighborY="-26686"/>
      <dgm:spPr>
        <a:blipFill>
          <a:blip xmlns:r="http://schemas.openxmlformats.org/officeDocument/2006/relationships" r:embed="rId3">
            <a:extLst>
              <a:ext uri="{28A0092B-C50C-407E-A947-70E740481C1C}">
                <a14:useLocalDpi xmlns:a14="http://schemas.microsoft.com/office/drawing/2010/main" val="0"/>
              </a:ext>
            </a:extLst>
          </a:blip>
          <a:srcRect/>
          <a:stretch>
            <a:fillRect t="-26000" b="-26000"/>
          </a:stretch>
        </a:blipFill>
      </dgm:spPr>
    </dgm:pt>
    <dgm:pt modelId="{99C17ACF-D737-40B2-B57E-9B8A7EBFBC92}" type="pres">
      <dgm:prSet presAssocID="{818B556E-D49F-4473-B053-FD9CB918100C}" presName="wedgeRectCallout1" presStyleLbl="node1" presStyleIdx="2" presStyleCnt="4" custScaleY="187838">
        <dgm:presLayoutVars>
          <dgm:bulletEnabled val="1"/>
        </dgm:presLayoutVars>
      </dgm:prSet>
      <dgm:spPr/>
      <dgm:t>
        <a:bodyPr/>
        <a:lstStyle/>
        <a:p>
          <a:endParaRPr lang="tr-TR"/>
        </a:p>
      </dgm:t>
    </dgm:pt>
    <dgm:pt modelId="{BC7C04BE-3AF3-4918-8987-A3ACA0E23BFA}" type="pres">
      <dgm:prSet presAssocID="{2764E00D-6C5A-4918-9911-F0E052470272}" presName="sibTrans" presStyleCnt="0"/>
      <dgm:spPr/>
    </dgm:pt>
    <dgm:pt modelId="{4D9A4B14-43E0-4B00-BEDC-FD8EEE3BD39F}" type="pres">
      <dgm:prSet presAssocID="{E61E3F81-3A4B-4C2E-9AE6-1F0A9E69943C}" presName="composite" presStyleCnt="0"/>
      <dgm:spPr/>
    </dgm:pt>
    <dgm:pt modelId="{04BD07CD-14CD-4249-8EA5-C284373716BB}" type="pres">
      <dgm:prSet presAssocID="{E61E3F81-3A4B-4C2E-9AE6-1F0A9E69943C}" presName="rect1" presStyleLbl="bgImgPlace1" presStyleIdx="3" presStyleCnt="4" custLinFactNeighborX="-3006" custLinFactNeighborY="-25116"/>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0229070D-CA45-41F6-8B1B-A3BABFC12FC4}" type="pres">
      <dgm:prSet presAssocID="{E61E3F81-3A4B-4C2E-9AE6-1F0A9E69943C}" presName="wedgeRectCallout1" presStyleLbl="node1" presStyleIdx="3" presStyleCnt="4" custScaleY="187838">
        <dgm:presLayoutVars>
          <dgm:bulletEnabled val="1"/>
        </dgm:presLayoutVars>
      </dgm:prSet>
      <dgm:spPr/>
      <dgm:t>
        <a:bodyPr/>
        <a:lstStyle/>
        <a:p>
          <a:endParaRPr lang="tr-TR"/>
        </a:p>
      </dgm:t>
    </dgm:pt>
  </dgm:ptLst>
  <dgm:cxnLst>
    <dgm:cxn modelId="{CE40D597-EB8A-47FE-8C51-3671DC64E29A}" type="presOf" srcId="{2C3C3047-2122-4A21-A02F-DFD218D9E50E}" destId="{F62DBE6F-7E3A-4801-8F82-678519B69644}" srcOrd="0" destOrd="0" presId="urn:microsoft.com/office/officeart/2008/layout/BendingPictureCaptionList"/>
    <dgm:cxn modelId="{A689C7F3-55C7-474E-8051-2407B436F7E6}" srcId="{2534EC1A-D6A8-44D3-A6A9-71E6E2ED2BF2}" destId="{2C3C3047-2122-4A21-A02F-DFD218D9E50E}" srcOrd="0" destOrd="0" parTransId="{B16AEEFE-472B-45F9-8E6E-97C9803BCC77}" sibTransId="{B6B2C9C0-BEF4-4C35-A81D-9507805BBF8D}"/>
    <dgm:cxn modelId="{ECF9B468-CFFA-4ABE-96DE-3EC73A964C9D}" type="presOf" srcId="{BB34CC8B-B3D3-4E4E-BA3F-A2006D0632D8}" destId="{DDB64AF4-B909-4569-BBE7-7113F38FD095}" srcOrd="0" destOrd="0" presId="urn:microsoft.com/office/officeart/2008/layout/BendingPictureCaptionList"/>
    <dgm:cxn modelId="{1C83265B-62F5-454D-883D-A6AE352A94E9}" type="presOf" srcId="{E61E3F81-3A4B-4C2E-9AE6-1F0A9E69943C}" destId="{0229070D-CA45-41F6-8B1B-A3BABFC12FC4}" srcOrd="0" destOrd="0" presId="urn:microsoft.com/office/officeart/2008/layout/BendingPictureCaptionList"/>
    <dgm:cxn modelId="{C6288B31-2E48-4010-A7AB-35DDE6521357}" srcId="{2534EC1A-D6A8-44D3-A6A9-71E6E2ED2BF2}" destId="{818B556E-D49F-4473-B053-FD9CB918100C}" srcOrd="2" destOrd="0" parTransId="{998A4ECF-AE2E-432C-93BC-74BB84D10B63}" sibTransId="{2764E00D-6C5A-4918-9911-F0E052470272}"/>
    <dgm:cxn modelId="{457F2818-A3FB-4F97-8BD4-08D6C103D4A3}" type="presOf" srcId="{818B556E-D49F-4473-B053-FD9CB918100C}" destId="{99C17ACF-D737-40B2-B57E-9B8A7EBFBC92}" srcOrd="0" destOrd="0" presId="urn:microsoft.com/office/officeart/2008/layout/BendingPictureCaptionList"/>
    <dgm:cxn modelId="{9F3D082E-7FA2-47B4-8C79-497525E4F2F0}" srcId="{2534EC1A-D6A8-44D3-A6A9-71E6E2ED2BF2}" destId="{E61E3F81-3A4B-4C2E-9AE6-1F0A9E69943C}" srcOrd="3" destOrd="0" parTransId="{A9ABED98-C866-43F7-81C3-8B1CD85E9CB4}" sibTransId="{BC478CC4-B16E-4072-9A39-F74FAE267706}"/>
    <dgm:cxn modelId="{817289F1-4482-4766-BE36-8F7DF6E39EF7}" type="presOf" srcId="{2534EC1A-D6A8-44D3-A6A9-71E6E2ED2BF2}" destId="{DD00235B-CCAD-44C8-97FB-30754782850C}" srcOrd="0" destOrd="0" presId="urn:microsoft.com/office/officeart/2008/layout/BendingPictureCaptionList"/>
    <dgm:cxn modelId="{A1B62776-7688-4E7B-8D48-4BE5D67A317C}" srcId="{2534EC1A-D6A8-44D3-A6A9-71E6E2ED2BF2}" destId="{BB34CC8B-B3D3-4E4E-BA3F-A2006D0632D8}" srcOrd="1" destOrd="0" parTransId="{246CB984-F76E-40F8-B230-F37561EABF80}" sibTransId="{176C5210-4A05-4D6F-8BBF-07AB491477F3}"/>
    <dgm:cxn modelId="{1724D3F1-7497-44A1-811F-7B1743EAAC4B}" type="presParOf" srcId="{DD00235B-CCAD-44C8-97FB-30754782850C}" destId="{B5130410-BB06-4EDC-8129-F6E7B6AE4A64}" srcOrd="0" destOrd="0" presId="urn:microsoft.com/office/officeart/2008/layout/BendingPictureCaptionList"/>
    <dgm:cxn modelId="{17AA2DB2-E731-4721-B8E5-0D12CC839A81}" type="presParOf" srcId="{B5130410-BB06-4EDC-8129-F6E7B6AE4A64}" destId="{ABF5102F-0733-47D6-B508-BFC26AA145D8}" srcOrd="0" destOrd="0" presId="urn:microsoft.com/office/officeart/2008/layout/BendingPictureCaptionList"/>
    <dgm:cxn modelId="{4AB056BE-5A6D-4BB1-AD0D-8A885959F487}" type="presParOf" srcId="{B5130410-BB06-4EDC-8129-F6E7B6AE4A64}" destId="{F62DBE6F-7E3A-4801-8F82-678519B69644}" srcOrd="1" destOrd="0" presId="urn:microsoft.com/office/officeart/2008/layout/BendingPictureCaptionList"/>
    <dgm:cxn modelId="{54F836D6-CD6A-462F-B7EB-2D4EFD7C5248}" type="presParOf" srcId="{DD00235B-CCAD-44C8-97FB-30754782850C}" destId="{7B40BB3C-56C3-435C-B3B3-0A1ED0C5A753}" srcOrd="1" destOrd="0" presId="urn:microsoft.com/office/officeart/2008/layout/BendingPictureCaptionList"/>
    <dgm:cxn modelId="{92B43B07-7F8D-4718-B9D4-B0EC69BDC922}" type="presParOf" srcId="{DD00235B-CCAD-44C8-97FB-30754782850C}" destId="{1AEA7326-FC6C-45EF-93D6-5D071918CF24}" srcOrd="2" destOrd="0" presId="urn:microsoft.com/office/officeart/2008/layout/BendingPictureCaptionList"/>
    <dgm:cxn modelId="{B95B396A-C317-4AE5-B7CE-CC1F7E5885C2}" type="presParOf" srcId="{1AEA7326-FC6C-45EF-93D6-5D071918CF24}" destId="{1E63BFB8-A216-4E68-80B8-9D2AEFA7ACE6}" srcOrd="0" destOrd="0" presId="urn:microsoft.com/office/officeart/2008/layout/BendingPictureCaptionList"/>
    <dgm:cxn modelId="{499E672C-ED16-4798-9F05-2A68D2CFEF7D}" type="presParOf" srcId="{1AEA7326-FC6C-45EF-93D6-5D071918CF24}" destId="{DDB64AF4-B909-4569-BBE7-7113F38FD095}" srcOrd="1" destOrd="0" presId="urn:microsoft.com/office/officeart/2008/layout/BendingPictureCaptionList"/>
    <dgm:cxn modelId="{C0F3FE1F-2CF4-49AB-9A88-5DE88D08E13C}" type="presParOf" srcId="{DD00235B-CCAD-44C8-97FB-30754782850C}" destId="{A66B399B-694C-4739-ABFA-8A8B45470C02}" srcOrd="3" destOrd="0" presId="urn:microsoft.com/office/officeart/2008/layout/BendingPictureCaptionList"/>
    <dgm:cxn modelId="{CBAEA1D9-4614-4119-B26A-06C703C6FF4D}" type="presParOf" srcId="{DD00235B-CCAD-44C8-97FB-30754782850C}" destId="{395200E9-73B3-4FFA-8254-DAC7B50349E5}" srcOrd="4" destOrd="0" presId="urn:microsoft.com/office/officeart/2008/layout/BendingPictureCaptionList"/>
    <dgm:cxn modelId="{BDFBBB57-AAF7-4E7A-9C9A-EC850714940A}" type="presParOf" srcId="{395200E9-73B3-4FFA-8254-DAC7B50349E5}" destId="{C06C5C20-0938-42EF-9070-EA60D0EEEF3E}" srcOrd="0" destOrd="0" presId="urn:microsoft.com/office/officeart/2008/layout/BendingPictureCaptionList"/>
    <dgm:cxn modelId="{094136C8-2E23-453A-9089-0EF3EA4497D0}" type="presParOf" srcId="{395200E9-73B3-4FFA-8254-DAC7B50349E5}" destId="{99C17ACF-D737-40B2-B57E-9B8A7EBFBC92}" srcOrd="1" destOrd="0" presId="urn:microsoft.com/office/officeart/2008/layout/BendingPictureCaptionList"/>
    <dgm:cxn modelId="{4B6B77F0-F8CA-4AFF-A52F-F139F045B6DA}" type="presParOf" srcId="{DD00235B-CCAD-44C8-97FB-30754782850C}" destId="{BC7C04BE-3AF3-4918-8987-A3ACA0E23BFA}" srcOrd="5" destOrd="0" presId="urn:microsoft.com/office/officeart/2008/layout/BendingPictureCaptionList"/>
    <dgm:cxn modelId="{1FCCD591-2392-4A26-8838-AF3868D1876E}" type="presParOf" srcId="{DD00235B-CCAD-44C8-97FB-30754782850C}" destId="{4D9A4B14-43E0-4B00-BEDC-FD8EEE3BD39F}" srcOrd="6" destOrd="0" presId="urn:microsoft.com/office/officeart/2008/layout/BendingPictureCaptionList"/>
    <dgm:cxn modelId="{E26DA9C2-3ECC-4AD9-8204-FDF8F140403B}" type="presParOf" srcId="{4D9A4B14-43E0-4B00-BEDC-FD8EEE3BD39F}" destId="{04BD07CD-14CD-4249-8EA5-C284373716BB}" srcOrd="0" destOrd="0" presId="urn:microsoft.com/office/officeart/2008/layout/BendingPictureCaptionList"/>
    <dgm:cxn modelId="{F364526D-4C2D-4FF2-A3FE-604B793FD069}" type="presParOf" srcId="{4D9A4B14-43E0-4B00-BEDC-FD8EEE3BD39F}" destId="{0229070D-CA45-41F6-8B1B-A3BABFC12FC4}"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17CC2-CF29-4CBC-9F5E-A520AFCB7A5D}">
      <dsp:nvSpPr>
        <dsp:cNvPr id="0" name=""/>
        <dsp:cNvSpPr/>
      </dsp:nvSpPr>
      <dsp:spPr>
        <a:xfrm>
          <a:off x="0" y="0"/>
          <a:ext cx="8761413" cy="1537335"/>
        </a:xfrm>
        <a:prstGeom prst="roundRect">
          <a:avLst>
            <a:gd name="adj" fmla="val 10000"/>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9F1D6A9B-A9CE-4D21-AC3E-C5F43E7F6924}">
      <dsp:nvSpPr>
        <dsp:cNvPr id="0" name=""/>
        <dsp:cNvSpPr/>
      </dsp:nvSpPr>
      <dsp:spPr>
        <a:xfrm>
          <a:off x="265255" y="204978"/>
          <a:ext cx="1914163" cy="112737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6FD306B-4B8E-4EC7-94FC-5DBF9D65F048}">
      <dsp:nvSpPr>
        <dsp:cNvPr id="0" name=""/>
        <dsp:cNvSpPr/>
      </dsp:nvSpPr>
      <dsp:spPr>
        <a:xfrm rot="10800000">
          <a:off x="162962" y="1537335"/>
          <a:ext cx="1914163" cy="1878965"/>
        </a:xfrm>
        <a:prstGeom prst="round2SameRect">
          <a:avLst>
            <a:gd name="adj1" fmla="val 10500"/>
            <a:gd name="adj2" fmla="val 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tr-TR" sz="1800" kern="1200" dirty="0" smtClean="0"/>
            <a:t>Ant içer.</a:t>
          </a:r>
          <a:endParaRPr lang="tr-TR" sz="1800" kern="1200" dirty="0"/>
        </a:p>
      </dsp:txBody>
      <dsp:txXfrm rot="10800000">
        <a:off x="220747" y="1537335"/>
        <a:ext cx="1798593" cy="1821180"/>
      </dsp:txXfrm>
    </dsp:sp>
    <dsp:sp modelId="{86175E5E-0DEA-405C-9CAE-4E565A6DE03A}">
      <dsp:nvSpPr>
        <dsp:cNvPr id="0" name=""/>
        <dsp:cNvSpPr/>
      </dsp:nvSpPr>
      <dsp:spPr>
        <a:xfrm>
          <a:off x="2370834" y="204978"/>
          <a:ext cx="1914163" cy="112737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78000" b="-78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FD6B7F2-E58D-4C25-886E-09429AB0FEDC}">
      <dsp:nvSpPr>
        <dsp:cNvPr id="0" name=""/>
        <dsp:cNvSpPr/>
      </dsp:nvSpPr>
      <dsp:spPr>
        <a:xfrm rot="10800000">
          <a:off x="2370834" y="1537335"/>
          <a:ext cx="1914163" cy="1878965"/>
        </a:xfrm>
        <a:prstGeom prst="round2SameRect">
          <a:avLst>
            <a:gd name="adj1" fmla="val 10500"/>
            <a:gd name="adj2" fmla="val 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tr-TR" sz="1800" kern="1200" dirty="0" smtClean="0"/>
            <a:t>Kapalı Oy Verme Yerini Düzenler.</a:t>
          </a:r>
          <a:endParaRPr lang="tr-TR" sz="1800" kern="1200" dirty="0"/>
        </a:p>
      </dsp:txBody>
      <dsp:txXfrm rot="10800000">
        <a:off x="2428619" y="1537335"/>
        <a:ext cx="1798593" cy="1821180"/>
      </dsp:txXfrm>
    </dsp:sp>
    <dsp:sp modelId="{03D764CC-FFE4-4681-B023-8282A106A3F4}">
      <dsp:nvSpPr>
        <dsp:cNvPr id="0" name=""/>
        <dsp:cNvSpPr/>
      </dsp:nvSpPr>
      <dsp:spPr>
        <a:xfrm>
          <a:off x="4476414" y="204978"/>
          <a:ext cx="1914163" cy="112737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1000" b="-11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AF72DD4-437C-4141-8AE1-8908BB487835}">
      <dsp:nvSpPr>
        <dsp:cNvPr id="0" name=""/>
        <dsp:cNvSpPr/>
      </dsp:nvSpPr>
      <dsp:spPr>
        <a:xfrm rot="10800000">
          <a:off x="4476414" y="1537335"/>
          <a:ext cx="1914163" cy="1878965"/>
        </a:xfrm>
        <a:prstGeom prst="round2SameRect">
          <a:avLst>
            <a:gd name="adj1" fmla="val 10500"/>
            <a:gd name="adj2" fmla="val 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tr-TR" sz="1800" kern="1200" dirty="0" smtClean="0"/>
            <a:t>Sandığı yerleştirir.</a:t>
          </a:r>
          <a:endParaRPr lang="tr-TR" sz="1800" kern="1200" dirty="0"/>
        </a:p>
      </dsp:txBody>
      <dsp:txXfrm rot="10800000">
        <a:off x="4534199" y="1537335"/>
        <a:ext cx="1798593" cy="1821180"/>
      </dsp:txXfrm>
    </dsp:sp>
    <dsp:sp modelId="{4D36B303-CFF2-4799-8EA5-513940861A7E}">
      <dsp:nvSpPr>
        <dsp:cNvPr id="0" name=""/>
        <dsp:cNvSpPr/>
      </dsp:nvSpPr>
      <dsp:spPr>
        <a:xfrm>
          <a:off x="6581994" y="204978"/>
          <a:ext cx="1914163" cy="1127379"/>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60D1329-434B-4967-8D81-C15DC5E9ACE5}">
      <dsp:nvSpPr>
        <dsp:cNvPr id="0" name=""/>
        <dsp:cNvSpPr/>
      </dsp:nvSpPr>
      <dsp:spPr>
        <a:xfrm rot="10800000">
          <a:off x="6581994" y="1537335"/>
          <a:ext cx="1914163" cy="1878965"/>
        </a:xfrm>
        <a:prstGeom prst="round2SameRect">
          <a:avLst>
            <a:gd name="adj1" fmla="val 10500"/>
            <a:gd name="adj2" fmla="val 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tr-TR" sz="1800" kern="1200" dirty="0" smtClean="0"/>
            <a:t>Torbayı açarak seçim belge ve gereçlerini hazırlar</a:t>
          </a:r>
          <a:endParaRPr lang="tr-TR" sz="1800" kern="1200" dirty="0"/>
        </a:p>
      </dsp:txBody>
      <dsp:txXfrm rot="10800000">
        <a:off x="6639779" y="1537335"/>
        <a:ext cx="1798593" cy="18211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BE123D-7ABF-4BDC-9388-C23AE1AEBB3E}">
      <dsp:nvSpPr>
        <dsp:cNvPr id="0" name=""/>
        <dsp:cNvSpPr/>
      </dsp:nvSpPr>
      <dsp:spPr>
        <a:xfrm>
          <a:off x="-28" y="603772"/>
          <a:ext cx="6091706" cy="1785648"/>
        </a:xfrm>
        <a:prstGeom prst="rightArrow">
          <a:avLst>
            <a:gd name="adj1" fmla="val 50000"/>
            <a:gd name="adj2" fmla="val 5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254000" bIns="140852" numCol="1" spcCol="1270" anchor="ctr" anchorCtr="0">
          <a:noAutofit/>
        </a:bodyPr>
        <a:lstStyle/>
        <a:p>
          <a:pPr lvl="0" algn="l" defTabSz="844550">
            <a:lnSpc>
              <a:spcPct val="90000"/>
            </a:lnSpc>
            <a:spcBef>
              <a:spcPct val="0"/>
            </a:spcBef>
            <a:spcAft>
              <a:spcPct val="35000"/>
            </a:spcAft>
          </a:pPr>
          <a:r>
            <a:rPr lang="tr-TR" sz="1900" b="1" kern="1200" dirty="0" smtClean="0">
              <a:latin typeface="Calibri" panose="020F0502020204030204" pitchFamily="34" charset="0"/>
            </a:rPr>
            <a:t>Sandık Alanında </a:t>
          </a:r>
        </a:p>
        <a:p>
          <a:pPr lvl="0" algn="l" defTabSz="844550">
            <a:lnSpc>
              <a:spcPct val="90000"/>
            </a:lnSpc>
            <a:spcBef>
              <a:spcPct val="0"/>
            </a:spcBef>
            <a:spcAft>
              <a:spcPct val="35000"/>
            </a:spcAft>
          </a:pPr>
          <a:r>
            <a:rPr lang="tr-TR" sz="1900" b="1" kern="1200" dirty="0" smtClean="0">
              <a:latin typeface="Calibri" panose="020F0502020204030204" pitchFamily="34" charset="0"/>
            </a:rPr>
            <a:t>Kimler Bulunabilir?</a:t>
          </a:r>
          <a:endParaRPr lang="tr-TR" sz="1900" b="1" kern="1200" dirty="0">
            <a:latin typeface="Calibri" panose="020F0502020204030204" pitchFamily="34" charset="0"/>
          </a:endParaRPr>
        </a:p>
      </dsp:txBody>
      <dsp:txXfrm>
        <a:off x="-28" y="1050184"/>
        <a:ext cx="5645294" cy="892824"/>
      </dsp:txXfrm>
    </dsp:sp>
    <dsp:sp modelId="{3D37AE6C-39B7-4B7B-B031-DA8C8FAFF530}">
      <dsp:nvSpPr>
        <dsp:cNvPr id="0" name=""/>
        <dsp:cNvSpPr/>
      </dsp:nvSpPr>
      <dsp:spPr>
        <a:xfrm>
          <a:off x="-44498" y="1753176"/>
          <a:ext cx="2814368" cy="1980404"/>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tr-TR" sz="1900" kern="1200" dirty="0" smtClean="0">
              <a:latin typeface="Calibri" panose="020F0502020204030204" pitchFamily="34" charset="0"/>
            </a:rPr>
            <a:t>1. Bina sorumluları,</a:t>
          </a:r>
          <a:endParaRPr lang="tr-TR" sz="1900" kern="1200" dirty="0">
            <a:latin typeface="Calibri" panose="020F0502020204030204" pitchFamily="34" charset="0"/>
          </a:endParaRPr>
        </a:p>
        <a:p>
          <a:pPr lvl="0" algn="l" defTabSz="844550">
            <a:lnSpc>
              <a:spcPct val="90000"/>
            </a:lnSpc>
            <a:spcBef>
              <a:spcPct val="0"/>
            </a:spcBef>
            <a:spcAft>
              <a:spcPct val="35000"/>
            </a:spcAft>
          </a:pPr>
          <a:r>
            <a:rPr lang="tr-TR" sz="1900" kern="1200" dirty="0" smtClean="0">
              <a:latin typeface="Calibri" panose="020F0502020204030204" pitchFamily="34" charset="0"/>
            </a:rPr>
            <a:t>2. Kolluk güçleri,</a:t>
          </a:r>
        </a:p>
        <a:p>
          <a:pPr lvl="0" algn="l" defTabSz="844550">
            <a:lnSpc>
              <a:spcPct val="90000"/>
            </a:lnSpc>
            <a:spcBef>
              <a:spcPct val="0"/>
            </a:spcBef>
            <a:spcAft>
              <a:spcPct val="35000"/>
            </a:spcAft>
          </a:pPr>
          <a:r>
            <a:rPr lang="tr-TR" sz="1900" kern="1200" dirty="0" smtClean="0">
              <a:latin typeface="Calibri" panose="020F0502020204030204" pitchFamily="34" charset="0"/>
            </a:rPr>
            <a:t>3. Sandık çevresinde bulunabilecekler.</a:t>
          </a:r>
          <a:endParaRPr lang="tr-TR" sz="1900" kern="1200" dirty="0">
            <a:latin typeface="Calibri" panose="020F0502020204030204" pitchFamily="34" charset="0"/>
          </a:endParaRPr>
        </a:p>
      </dsp:txBody>
      <dsp:txXfrm>
        <a:off x="-44498" y="1753176"/>
        <a:ext cx="2814368" cy="1980404"/>
      </dsp:txXfrm>
    </dsp:sp>
    <dsp:sp modelId="{755616A6-C2DC-4EEF-85A4-0BA39C40AD25}">
      <dsp:nvSpPr>
        <dsp:cNvPr id="0" name=""/>
        <dsp:cNvSpPr/>
      </dsp:nvSpPr>
      <dsp:spPr>
        <a:xfrm>
          <a:off x="2680874" y="787205"/>
          <a:ext cx="3455330" cy="1788718"/>
        </a:xfrm>
        <a:prstGeom prst="rightArrow">
          <a:avLst>
            <a:gd name="adj1" fmla="val 50000"/>
            <a:gd name="adj2" fmla="val 5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140852" numCol="1" spcCol="1270" anchor="ctr" anchorCtr="0">
          <a:noAutofit/>
        </a:bodyPr>
        <a:lstStyle/>
        <a:p>
          <a:pPr lvl="0" algn="l" defTabSz="711200">
            <a:lnSpc>
              <a:spcPct val="90000"/>
            </a:lnSpc>
            <a:spcBef>
              <a:spcPct val="0"/>
            </a:spcBef>
            <a:spcAft>
              <a:spcPct val="35000"/>
            </a:spcAft>
          </a:pPr>
          <a:r>
            <a:rPr lang="tr-TR" sz="1600" b="1" kern="1200" dirty="0" smtClean="0">
              <a:latin typeface="Calibri" panose="020F0502020204030204" pitchFamily="34" charset="0"/>
            </a:rPr>
            <a:t>Sandık Çevresinde Kimler Bulunabilir?</a:t>
          </a:r>
          <a:endParaRPr lang="tr-TR" sz="1600" b="1" kern="1200" dirty="0">
            <a:latin typeface="Calibri" panose="020F0502020204030204" pitchFamily="34" charset="0"/>
          </a:endParaRPr>
        </a:p>
      </dsp:txBody>
      <dsp:txXfrm>
        <a:off x="2680874" y="1234385"/>
        <a:ext cx="3008151" cy="894359"/>
      </dsp:txXfrm>
    </dsp:sp>
    <dsp:sp modelId="{4C7D60CD-50DD-4D56-995D-22028BA4A5F7}">
      <dsp:nvSpPr>
        <dsp:cNvPr id="0" name=""/>
        <dsp:cNvSpPr/>
      </dsp:nvSpPr>
      <dsp:spPr>
        <a:xfrm>
          <a:off x="2677770" y="1872504"/>
          <a:ext cx="2998569" cy="2333055"/>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latin typeface="Calibri" panose="020F0502020204030204" pitchFamily="34" charset="0"/>
            </a:rPr>
            <a:t>1. Sandık Kurulu Başkanı</a:t>
          </a:r>
          <a:endParaRPr lang="tr-TR" sz="1600" kern="1200" dirty="0">
            <a:latin typeface="Calibri" panose="020F0502020204030204" pitchFamily="34" charset="0"/>
          </a:endParaRPr>
        </a:p>
        <a:p>
          <a:pPr lvl="0" algn="l" defTabSz="711200">
            <a:lnSpc>
              <a:spcPct val="90000"/>
            </a:lnSpc>
            <a:spcBef>
              <a:spcPct val="0"/>
            </a:spcBef>
            <a:spcAft>
              <a:spcPct val="35000"/>
            </a:spcAft>
          </a:pPr>
          <a:r>
            <a:rPr lang="tr-TR" sz="1600" kern="1200" dirty="0" smtClean="0">
              <a:latin typeface="Calibri" panose="020F0502020204030204" pitchFamily="34" charset="0"/>
            </a:rPr>
            <a:t>2. Sandık Kurulu Üyeleri</a:t>
          </a:r>
          <a:endParaRPr lang="tr-TR" sz="1600" kern="1200" dirty="0">
            <a:latin typeface="Calibri" panose="020F0502020204030204" pitchFamily="34" charset="0"/>
          </a:endParaRPr>
        </a:p>
        <a:p>
          <a:pPr lvl="0" algn="l" defTabSz="711200">
            <a:lnSpc>
              <a:spcPct val="90000"/>
            </a:lnSpc>
            <a:spcBef>
              <a:spcPct val="0"/>
            </a:spcBef>
            <a:spcAft>
              <a:spcPct val="35000"/>
            </a:spcAft>
          </a:pPr>
          <a:r>
            <a:rPr lang="tr-TR" sz="1600" kern="1200" dirty="0" smtClean="0">
              <a:latin typeface="Calibri" panose="020F0502020204030204" pitchFamily="34" charset="0"/>
            </a:rPr>
            <a:t>3. Seçmenler</a:t>
          </a:r>
          <a:endParaRPr lang="tr-TR" sz="1600" kern="1200" dirty="0">
            <a:latin typeface="Calibri" panose="020F0502020204030204" pitchFamily="34" charset="0"/>
          </a:endParaRPr>
        </a:p>
        <a:p>
          <a:pPr lvl="0" algn="l" defTabSz="711200">
            <a:lnSpc>
              <a:spcPct val="90000"/>
            </a:lnSpc>
            <a:spcBef>
              <a:spcPct val="0"/>
            </a:spcBef>
            <a:spcAft>
              <a:spcPct val="35000"/>
            </a:spcAft>
          </a:pPr>
          <a:r>
            <a:rPr lang="tr-TR" sz="1600" kern="1200" dirty="0" smtClean="0">
              <a:latin typeface="Calibri" panose="020F0502020204030204" pitchFamily="34" charset="0"/>
            </a:rPr>
            <a:t>4. Müşahitler</a:t>
          </a:r>
          <a:endParaRPr lang="tr-TR" sz="1600" kern="1200" dirty="0">
            <a:latin typeface="Calibri" panose="020F0502020204030204" pitchFamily="34" charset="0"/>
          </a:endParaRPr>
        </a:p>
        <a:p>
          <a:pPr lvl="0" algn="l" defTabSz="711200">
            <a:lnSpc>
              <a:spcPct val="90000"/>
            </a:lnSpc>
            <a:spcBef>
              <a:spcPct val="0"/>
            </a:spcBef>
            <a:spcAft>
              <a:spcPct val="35000"/>
            </a:spcAft>
          </a:pPr>
          <a:r>
            <a:rPr lang="tr-TR" sz="1600" kern="1200" dirty="0" smtClean="0">
              <a:latin typeface="Calibri" panose="020F0502020204030204" pitchFamily="34" charset="0"/>
            </a:rPr>
            <a:t>5. İtiraza yetkili kişiler</a:t>
          </a:r>
          <a:endParaRPr lang="tr-TR" sz="1600" kern="1200" dirty="0">
            <a:latin typeface="Calibri" panose="020F0502020204030204" pitchFamily="34" charset="0"/>
          </a:endParaRPr>
        </a:p>
        <a:p>
          <a:pPr lvl="0" algn="l" defTabSz="711200">
            <a:lnSpc>
              <a:spcPct val="90000"/>
            </a:lnSpc>
            <a:spcBef>
              <a:spcPct val="0"/>
            </a:spcBef>
            <a:spcAft>
              <a:spcPct val="35000"/>
            </a:spcAft>
          </a:pPr>
          <a:r>
            <a:rPr lang="tr-TR" sz="1600" kern="1200" dirty="0" smtClean="0">
              <a:latin typeface="Calibri" panose="020F0502020204030204" pitchFamily="34" charset="0"/>
            </a:rPr>
            <a:t>6. Çağrı üzerine gelebilecek kolluk</a:t>
          </a:r>
          <a:endParaRPr lang="tr-TR" sz="1600" kern="1200" dirty="0">
            <a:latin typeface="Calibri" panose="020F0502020204030204" pitchFamily="34" charset="0"/>
          </a:endParaRPr>
        </a:p>
      </dsp:txBody>
      <dsp:txXfrm>
        <a:off x="2677770" y="1872504"/>
        <a:ext cx="2998569" cy="23330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71E93-71D6-4C33-9A30-E9D471876812}">
      <dsp:nvSpPr>
        <dsp:cNvPr id="0" name=""/>
        <dsp:cNvSpPr/>
      </dsp:nvSpPr>
      <dsp:spPr>
        <a:xfrm>
          <a:off x="10330" y="1056281"/>
          <a:ext cx="1816845" cy="2137464"/>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8B419D4-8A9E-4B3C-BF39-C3A2F09A0C6E}">
      <dsp:nvSpPr>
        <dsp:cNvPr id="0" name=""/>
        <dsp:cNvSpPr/>
      </dsp:nvSpPr>
      <dsp:spPr>
        <a:xfrm>
          <a:off x="101172" y="1141779"/>
          <a:ext cx="1635160" cy="138935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51B37E-B9C0-4F51-B6C2-6AA3BFBD33CC}">
      <dsp:nvSpPr>
        <dsp:cNvPr id="0" name=""/>
        <dsp:cNvSpPr/>
      </dsp:nvSpPr>
      <dsp:spPr>
        <a:xfrm>
          <a:off x="101172" y="2573313"/>
          <a:ext cx="1635160" cy="54221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t>Nüfus</a:t>
          </a:r>
          <a:r>
            <a:rPr lang="tr-TR" sz="500" kern="1200" dirty="0" smtClean="0"/>
            <a:t>   </a:t>
          </a:r>
          <a:r>
            <a:rPr lang="tr-TR" sz="1400" kern="1200" dirty="0" smtClean="0"/>
            <a:t>Cüzdanı</a:t>
          </a:r>
          <a:endParaRPr lang="tr-TR" sz="1400" kern="1200" dirty="0"/>
        </a:p>
      </dsp:txBody>
      <dsp:txXfrm>
        <a:off x="101172" y="2573313"/>
        <a:ext cx="1635160" cy="542219"/>
      </dsp:txXfrm>
    </dsp:sp>
    <dsp:sp modelId="{07137D0E-E16C-4058-859A-0F15BC7634BA}">
      <dsp:nvSpPr>
        <dsp:cNvPr id="0" name=""/>
        <dsp:cNvSpPr/>
      </dsp:nvSpPr>
      <dsp:spPr>
        <a:xfrm flipV="1">
          <a:off x="101172" y="2523846"/>
          <a:ext cx="1635160" cy="64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r>
            <a:rPr lang="tr-TR" sz="500" kern="1200" dirty="0" smtClean="0"/>
            <a:t> </a:t>
          </a:r>
          <a:endParaRPr lang="tr-TR" sz="500" kern="1200" dirty="0"/>
        </a:p>
      </dsp:txBody>
      <dsp:txXfrm rot="10800000">
        <a:off x="101172" y="2523846"/>
        <a:ext cx="1635160" cy="64037"/>
      </dsp:txXfrm>
    </dsp:sp>
    <dsp:sp modelId="{DC80AA25-03BE-4536-8EB3-D724FA53A42F}">
      <dsp:nvSpPr>
        <dsp:cNvPr id="0" name=""/>
        <dsp:cNvSpPr/>
      </dsp:nvSpPr>
      <dsp:spPr>
        <a:xfrm>
          <a:off x="2400404" y="1056281"/>
          <a:ext cx="1816845" cy="2137464"/>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8344D2B-2A24-4D6A-9B38-F45428BD7549}">
      <dsp:nvSpPr>
        <dsp:cNvPr id="0" name=""/>
        <dsp:cNvSpPr/>
      </dsp:nvSpPr>
      <dsp:spPr>
        <a:xfrm>
          <a:off x="2491246" y="1141779"/>
          <a:ext cx="1635160" cy="138935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3000" r="-13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17B194-6F28-484F-A35D-EBDD1D9A0E61}">
      <dsp:nvSpPr>
        <dsp:cNvPr id="0" name=""/>
        <dsp:cNvSpPr/>
      </dsp:nvSpPr>
      <dsp:spPr>
        <a:xfrm>
          <a:off x="2491246" y="2616323"/>
          <a:ext cx="1635160" cy="53478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t>Sürücü</a:t>
          </a:r>
          <a:r>
            <a:rPr lang="tr-TR" sz="500" kern="1200" dirty="0" smtClean="0"/>
            <a:t>   </a:t>
          </a:r>
          <a:r>
            <a:rPr lang="tr-TR" sz="1400" kern="1200" dirty="0" smtClean="0"/>
            <a:t>Belgesi</a:t>
          </a:r>
          <a:endParaRPr lang="tr-TR" sz="1400" kern="1200" dirty="0"/>
        </a:p>
      </dsp:txBody>
      <dsp:txXfrm>
        <a:off x="2491246" y="2616323"/>
        <a:ext cx="1635160" cy="534781"/>
      </dsp:txXfrm>
    </dsp:sp>
    <dsp:sp modelId="{AF555E11-16A7-462E-BE05-AA78AFE15A5E}">
      <dsp:nvSpPr>
        <dsp:cNvPr id="0" name=""/>
        <dsp:cNvSpPr/>
      </dsp:nvSpPr>
      <dsp:spPr>
        <a:xfrm>
          <a:off x="2491246" y="2488274"/>
          <a:ext cx="1635160" cy="213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r>
            <a:rPr lang="tr-TR" sz="500" kern="1200" dirty="0" smtClean="0"/>
            <a:t> </a:t>
          </a:r>
          <a:endParaRPr lang="tr-TR" sz="500" kern="1200" dirty="0"/>
        </a:p>
      </dsp:txBody>
      <dsp:txXfrm>
        <a:off x="2491246" y="2488274"/>
        <a:ext cx="1635160" cy="213763"/>
      </dsp:txXfrm>
    </dsp:sp>
    <dsp:sp modelId="{58CDDA3B-C3AC-4CCC-B403-E7F24D580CE5}">
      <dsp:nvSpPr>
        <dsp:cNvPr id="0" name=""/>
        <dsp:cNvSpPr/>
      </dsp:nvSpPr>
      <dsp:spPr>
        <a:xfrm>
          <a:off x="4790478" y="1056281"/>
          <a:ext cx="1816845" cy="2137464"/>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824ECD1-3B5C-4371-9980-8A359138ACEC}">
      <dsp:nvSpPr>
        <dsp:cNvPr id="0" name=""/>
        <dsp:cNvSpPr/>
      </dsp:nvSpPr>
      <dsp:spPr>
        <a:xfrm>
          <a:off x="4881321" y="1141779"/>
          <a:ext cx="1635160" cy="138935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2FA414-BE44-4783-BD00-103279571F5B}">
      <dsp:nvSpPr>
        <dsp:cNvPr id="0" name=""/>
        <dsp:cNvSpPr/>
      </dsp:nvSpPr>
      <dsp:spPr>
        <a:xfrm>
          <a:off x="4881321" y="2616323"/>
          <a:ext cx="1635160" cy="53478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t>Evlilik</a:t>
          </a:r>
          <a:r>
            <a:rPr lang="tr-TR" sz="500" kern="1200" dirty="0" smtClean="0"/>
            <a:t>   </a:t>
          </a:r>
          <a:r>
            <a:rPr lang="tr-TR" sz="1400" kern="1200" dirty="0" smtClean="0"/>
            <a:t>Cüzdanı</a:t>
          </a:r>
          <a:r>
            <a:rPr lang="tr-TR" sz="500" kern="1200" dirty="0" smtClean="0"/>
            <a:t>,</a:t>
          </a:r>
          <a:endParaRPr lang="tr-TR" sz="500" kern="1200" dirty="0"/>
        </a:p>
      </dsp:txBody>
      <dsp:txXfrm>
        <a:off x="4881321" y="2616323"/>
        <a:ext cx="1635160" cy="534781"/>
      </dsp:txXfrm>
    </dsp:sp>
    <dsp:sp modelId="{28CC558F-AFCA-437F-86F5-2D6FDBFA81C4}">
      <dsp:nvSpPr>
        <dsp:cNvPr id="0" name=""/>
        <dsp:cNvSpPr/>
      </dsp:nvSpPr>
      <dsp:spPr>
        <a:xfrm>
          <a:off x="4881321" y="2488274"/>
          <a:ext cx="1635160" cy="213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r>
            <a:rPr lang="tr-TR" sz="500" kern="1200" dirty="0" smtClean="0"/>
            <a:t> </a:t>
          </a:r>
          <a:endParaRPr lang="tr-TR" sz="500" kern="1200" dirty="0"/>
        </a:p>
      </dsp:txBody>
      <dsp:txXfrm>
        <a:off x="4881321" y="2488274"/>
        <a:ext cx="1635160" cy="213763"/>
      </dsp:txXfrm>
    </dsp:sp>
    <dsp:sp modelId="{74CCFF36-172A-4D10-9AF5-073C11BF33E9}">
      <dsp:nvSpPr>
        <dsp:cNvPr id="0" name=""/>
        <dsp:cNvSpPr/>
      </dsp:nvSpPr>
      <dsp:spPr>
        <a:xfrm>
          <a:off x="7180553" y="1056281"/>
          <a:ext cx="1816845" cy="2137464"/>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BCEB371-04A3-4217-B625-315DED3B82CA}">
      <dsp:nvSpPr>
        <dsp:cNvPr id="0" name=""/>
        <dsp:cNvSpPr/>
      </dsp:nvSpPr>
      <dsp:spPr>
        <a:xfrm>
          <a:off x="7271395" y="1141779"/>
          <a:ext cx="1635160" cy="1389352"/>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8000" b="-8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D163F2-844A-4889-9FC7-EFBC80E52196}">
      <dsp:nvSpPr>
        <dsp:cNvPr id="0" name=""/>
        <dsp:cNvSpPr/>
      </dsp:nvSpPr>
      <dsp:spPr>
        <a:xfrm>
          <a:off x="7271395" y="2624885"/>
          <a:ext cx="1635160" cy="5233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b="0" kern="1200" dirty="0" smtClean="0"/>
            <a:t>Pasaport</a:t>
          </a:r>
          <a:endParaRPr lang="tr-TR" sz="1400" b="0" kern="1200" dirty="0"/>
        </a:p>
      </dsp:txBody>
      <dsp:txXfrm>
        <a:off x="7271395" y="2624885"/>
        <a:ext cx="1635160" cy="523364"/>
      </dsp:txXfrm>
    </dsp:sp>
    <dsp:sp modelId="{E176E51F-26D1-47E0-BE8D-021AB855C8DE}">
      <dsp:nvSpPr>
        <dsp:cNvPr id="0" name=""/>
        <dsp:cNvSpPr/>
      </dsp:nvSpPr>
      <dsp:spPr>
        <a:xfrm>
          <a:off x="7271395" y="2491128"/>
          <a:ext cx="1635160" cy="213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tr-TR" sz="500" kern="1200" dirty="0"/>
        </a:p>
      </dsp:txBody>
      <dsp:txXfrm>
        <a:off x="7271395" y="2491128"/>
        <a:ext cx="1635160" cy="213763"/>
      </dsp:txXfrm>
    </dsp:sp>
    <dsp:sp modelId="{93A469AB-6AB4-4725-91DB-4032CBB7B382}">
      <dsp:nvSpPr>
        <dsp:cNvPr id="0" name=""/>
        <dsp:cNvSpPr/>
      </dsp:nvSpPr>
      <dsp:spPr>
        <a:xfrm>
          <a:off x="9570627" y="1056281"/>
          <a:ext cx="1816845" cy="2137464"/>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152CE62-BCE0-47CD-A24B-51D92A8C83C7}">
      <dsp:nvSpPr>
        <dsp:cNvPr id="0" name=""/>
        <dsp:cNvSpPr/>
      </dsp:nvSpPr>
      <dsp:spPr>
        <a:xfrm>
          <a:off x="9661470" y="1141779"/>
          <a:ext cx="1635160" cy="1389352"/>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37000" r="-137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C1642D-F155-4E54-A736-FEB269BEA59B}">
      <dsp:nvSpPr>
        <dsp:cNvPr id="0" name=""/>
        <dsp:cNvSpPr/>
      </dsp:nvSpPr>
      <dsp:spPr>
        <a:xfrm>
          <a:off x="9661470" y="2621503"/>
          <a:ext cx="1635160" cy="52787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t>Soğuk Damgalı Resmi Kimlik</a:t>
          </a:r>
          <a:endParaRPr lang="tr-TR" sz="1400" kern="1200" dirty="0"/>
        </a:p>
      </dsp:txBody>
      <dsp:txXfrm>
        <a:off x="9661470" y="2621503"/>
        <a:ext cx="1635160" cy="527874"/>
      </dsp:txXfrm>
    </dsp:sp>
    <dsp:sp modelId="{67880DB6-AF65-4F6C-922D-A57ED80BA1C2}">
      <dsp:nvSpPr>
        <dsp:cNvPr id="0" name=""/>
        <dsp:cNvSpPr/>
      </dsp:nvSpPr>
      <dsp:spPr>
        <a:xfrm>
          <a:off x="9661470" y="2490001"/>
          <a:ext cx="1635160" cy="213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tr-TR" sz="500" kern="1200" dirty="0"/>
        </a:p>
      </dsp:txBody>
      <dsp:txXfrm>
        <a:off x="9661470" y="2490001"/>
        <a:ext cx="1635160" cy="2137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5102F-0733-47D6-B508-BFC26AA145D8}">
      <dsp:nvSpPr>
        <dsp:cNvPr id="0" name=""/>
        <dsp:cNvSpPr/>
      </dsp:nvSpPr>
      <dsp:spPr>
        <a:xfrm>
          <a:off x="92731" y="47771"/>
          <a:ext cx="2051102" cy="164088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2DBE6F-7E3A-4801-8F82-678519B69644}">
      <dsp:nvSpPr>
        <dsp:cNvPr id="0" name=""/>
        <dsp:cNvSpPr/>
      </dsp:nvSpPr>
      <dsp:spPr>
        <a:xfrm>
          <a:off x="187184" y="1723091"/>
          <a:ext cx="1825481" cy="1156043"/>
        </a:xfrm>
        <a:prstGeom prst="wedgeRectCallout">
          <a:avLst>
            <a:gd name="adj1" fmla="val 20250"/>
            <a:gd name="adj2" fmla="val -607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Üzerine </a:t>
          </a:r>
          <a:r>
            <a:rPr lang="tr-TR" sz="1600" b="1" kern="1200" dirty="0" smtClean="0"/>
            <a:t>belirli </a:t>
          </a:r>
          <a:r>
            <a:rPr lang="tr-TR" sz="1600" kern="1200" dirty="0" smtClean="0"/>
            <a:t>bir amaçla işaret konulmuş</a:t>
          </a:r>
          <a:endParaRPr lang="tr-TR" sz="1600" kern="1200" dirty="0"/>
        </a:p>
      </dsp:txBody>
      <dsp:txXfrm>
        <a:off x="187184" y="1723091"/>
        <a:ext cx="1825481" cy="1156043"/>
      </dsp:txXfrm>
    </dsp:sp>
    <dsp:sp modelId="{1E63BFB8-A216-4E68-80B8-9D2AEFA7ACE6}">
      <dsp:nvSpPr>
        <dsp:cNvPr id="0" name=""/>
        <dsp:cNvSpPr/>
      </dsp:nvSpPr>
      <dsp:spPr>
        <a:xfrm>
          <a:off x="2328864" y="54604"/>
          <a:ext cx="2051102" cy="164088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B64AF4-B909-4569-BBE7-7113F38FD095}">
      <dsp:nvSpPr>
        <dsp:cNvPr id="0" name=""/>
        <dsp:cNvSpPr/>
      </dsp:nvSpPr>
      <dsp:spPr>
        <a:xfrm>
          <a:off x="2443397" y="1782231"/>
          <a:ext cx="1825481" cy="1077190"/>
        </a:xfrm>
        <a:prstGeom prst="wedgeRectCallout">
          <a:avLst>
            <a:gd name="adj1" fmla="val 20250"/>
            <a:gd name="adj2" fmla="val -607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Seçim kurulunca verilmiş biçim ve renkte olmayan</a:t>
          </a:r>
          <a:endParaRPr lang="tr-TR" sz="1600" kern="1200" dirty="0"/>
        </a:p>
      </dsp:txBody>
      <dsp:txXfrm>
        <a:off x="2443397" y="1782231"/>
        <a:ext cx="1825481" cy="1077190"/>
      </dsp:txXfrm>
    </dsp:sp>
    <dsp:sp modelId="{C06C5C20-0938-42EF-9070-EA60D0EEEF3E}">
      <dsp:nvSpPr>
        <dsp:cNvPr id="0" name=""/>
        <dsp:cNvSpPr/>
      </dsp:nvSpPr>
      <dsp:spPr>
        <a:xfrm>
          <a:off x="4515011" y="118597"/>
          <a:ext cx="2051102" cy="164088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6000" b="-2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C17ACF-D737-40B2-B57E-9B8A7EBFBC92}">
      <dsp:nvSpPr>
        <dsp:cNvPr id="0" name=""/>
        <dsp:cNvSpPr/>
      </dsp:nvSpPr>
      <dsp:spPr>
        <a:xfrm>
          <a:off x="4699610" y="1781046"/>
          <a:ext cx="1825481" cy="1078770"/>
        </a:xfrm>
        <a:prstGeom prst="wedgeRectCallout">
          <a:avLst>
            <a:gd name="adj1" fmla="val 20250"/>
            <a:gd name="adj2" fmla="val -607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Seçim kurulu ve sandık kurulu mührü taşımayan</a:t>
          </a:r>
          <a:endParaRPr lang="tr-TR" sz="1600" kern="1200" dirty="0"/>
        </a:p>
      </dsp:txBody>
      <dsp:txXfrm>
        <a:off x="4699610" y="1781046"/>
        <a:ext cx="1825481" cy="1078770"/>
      </dsp:txXfrm>
    </dsp:sp>
    <dsp:sp modelId="{04BD07CD-14CD-4249-8EA5-C284373716BB}">
      <dsp:nvSpPr>
        <dsp:cNvPr id="0" name=""/>
        <dsp:cNvSpPr/>
      </dsp:nvSpPr>
      <dsp:spPr>
        <a:xfrm>
          <a:off x="6709568" y="144359"/>
          <a:ext cx="2051102" cy="1640882"/>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29070D-CA45-41F6-8B1B-A3BABFC12FC4}">
      <dsp:nvSpPr>
        <dsp:cNvPr id="0" name=""/>
        <dsp:cNvSpPr/>
      </dsp:nvSpPr>
      <dsp:spPr>
        <a:xfrm>
          <a:off x="6955824" y="1781046"/>
          <a:ext cx="1825481" cy="1078770"/>
        </a:xfrm>
        <a:prstGeom prst="wedgeRectCallout">
          <a:avLst>
            <a:gd name="adj1" fmla="val 20250"/>
            <a:gd name="adj2" fmla="val -607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Tamamı yırtık</a:t>
          </a:r>
          <a:endParaRPr lang="tr-TR" sz="1600" kern="1200" dirty="0"/>
        </a:p>
      </dsp:txBody>
      <dsp:txXfrm>
        <a:off x="6955824" y="1781046"/>
        <a:ext cx="1825481" cy="1078770"/>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5923F103-BC34-4FE4-A40E-EDDEECFDA5D0}" type="datetimeFigureOut">
              <a:rPr lang="en-US" smtClean="0"/>
              <a:pPr/>
              <a:t>3/30/2017</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smtClean="0"/>
              <a:t>
              </a:t>
            </a:r>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0242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3/30/2017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584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34E6425-0181-43F2-84FC-787E803FD2F8}" type="datetimeFigureOut">
              <a:rPr lang="en-US" smtClean="0"/>
              <a:t>3/30/2017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4163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3/30/2017</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5408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3/30/2017</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1456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3/30/2017</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2952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3/30/2017</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7266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76E86A4C-8E40-4F87-A4F0-01A0687C5742}" type="datetimeFigureOut">
              <a:rPr lang="en-US" smtClean="0"/>
              <a:t>3/30/2017</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65675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5E72C73-2D91-4E12-BA25-F0AA0C03599B}" type="datetimeFigureOut">
              <a:rPr lang="en-US" smtClean="0"/>
              <a:t>3/30/2017</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176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923A1CC3-2375-41D4-9E03-427CAF2A4C1A}" type="datetimeFigureOut">
              <a:rPr lang="en-US" smtClean="0"/>
              <a:t>3/30/2017</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4923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FF16868-8199-4C2C-A5B1-63AEE139F88E}" type="datetimeFigureOut">
              <a:rPr lang="en-US" smtClean="0"/>
              <a:t>3/30/2017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4120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tr-TR" smtClean="0"/>
              <a:t>Asıl başlık stili için tıklatın</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AD9FF7F-6988-44CC-821B-644E70CD2F73}" type="datetimeFigureOut">
              <a:rPr lang="en-US" smtClean="0"/>
              <a:t>3/30/2017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0203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C12C299-16B2-4475-990D-751901EACC14}" type="datetimeFigureOut">
              <a:rPr lang="en-US" smtClean="0"/>
              <a:t>3/30/2017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8166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t>3/30/2017</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5687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t>3/30/2017</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659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3/30/2017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7952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3/30/2017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1249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smtClean="0"/>
              <a:t>
              </a:t>
            </a:r>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smtClean="0"/>
              <a:t>3/30/2017</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78195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2.xml"/><Relationship Id="rId7" Type="http://schemas.openxmlformats.org/officeDocument/2006/relationships/image" Target="../media/image10.jp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30.gif"/><Relationship Id="rId4" Type="http://schemas.openxmlformats.org/officeDocument/2006/relationships/image" Target="../media/image29.gi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4.xml"/><Relationship Id="rId7" Type="http://schemas.openxmlformats.org/officeDocument/2006/relationships/image" Target="../media/image10.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pPr algn="just"/>
            <a:r>
              <a:rPr lang="tr-TR" b="1" dirty="0" smtClean="0"/>
              <a:t>SANDIK KURULU ÜYESİ ve MÜŞAHİT EĞİTİM SUNUMU</a:t>
            </a:r>
            <a:endParaRPr lang="tr-TR" b="1" dirty="0"/>
          </a:p>
        </p:txBody>
      </p:sp>
      <p:sp>
        <p:nvSpPr>
          <p:cNvPr id="3" name="Alt Başlık 2"/>
          <p:cNvSpPr>
            <a:spLocks noGrp="1"/>
          </p:cNvSpPr>
          <p:nvPr>
            <p:ph type="subTitle" idx="1"/>
          </p:nvPr>
        </p:nvSpPr>
        <p:spPr/>
        <p:txBody>
          <a:bodyPr/>
          <a:lstStyle/>
          <a:p>
            <a:pPr algn="r"/>
            <a:r>
              <a:rPr lang="tr-TR" dirty="0" smtClean="0"/>
              <a:t>HALKLARIN DEMOKRATİK PARTİSİ BMSK KOMİSYONU</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28775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Sandık kurulu üyesi ile müşahit arasındaki fark nedir?</a:t>
            </a:r>
            <a:endParaRPr lang="tr-TR" b="1" dirty="0">
              <a:latin typeface="Calibri" panose="020F0502020204030204" pitchFamily="34" charset="0"/>
            </a:endParaRPr>
          </a:p>
        </p:txBody>
      </p:sp>
      <p:pic>
        <p:nvPicPr>
          <p:cNvPr id="8" name="İçerik Yer Tutucusu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8896" y="2603500"/>
            <a:ext cx="8135021" cy="3416300"/>
          </a:xfrm>
        </p:spPr>
      </p:pic>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0983375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r>
              <a:rPr lang="tr-TR" sz="2800" b="1" dirty="0" smtClean="0"/>
              <a:t>Sandık kurulları oy verme işlemleri başlamadan bir saat önce toplanır.</a:t>
            </a:r>
            <a:endParaRPr lang="tr-TR" sz="2800" b="1"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6676" y="2603500"/>
            <a:ext cx="5599460" cy="3416300"/>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044107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70109" y="1102457"/>
            <a:ext cx="8761413" cy="706964"/>
          </a:xfrm>
        </p:spPr>
        <p:txBody>
          <a:bodyPr/>
          <a:lstStyle/>
          <a:p>
            <a:r>
              <a:rPr lang="tr-TR" sz="3200" b="1" dirty="0" smtClean="0">
                <a:latin typeface="Calibri" panose="020F0502020204030204" pitchFamily="34" charset="0"/>
              </a:rPr>
              <a:t>Oy verme işlemi hangi ilde ne zaman başlar? </a:t>
            </a:r>
            <a:r>
              <a:rPr lang="tr-TR" sz="3200" dirty="0" smtClean="0">
                <a:latin typeface="Calibri" panose="020F0502020204030204" pitchFamily="34" charset="0"/>
              </a:rPr>
              <a:t/>
            </a:r>
            <a:br>
              <a:rPr lang="tr-TR" sz="3200" dirty="0" smtClean="0">
                <a:latin typeface="Calibri" panose="020F0502020204030204" pitchFamily="34" charset="0"/>
              </a:rPr>
            </a:br>
            <a:r>
              <a:rPr lang="tr-TR" sz="2400" dirty="0" smtClean="0">
                <a:latin typeface="Calibri" panose="020F0502020204030204" pitchFamily="34" charset="0"/>
              </a:rPr>
              <a:t/>
            </a:r>
            <a:br>
              <a:rPr lang="tr-TR" sz="2400" dirty="0" smtClean="0">
                <a:latin typeface="Calibri" panose="020F0502020204030204" pitchFamily="34" charset="0"/>
              </a:rPr>
            </a:br>
            <a:r>
              <a:rPr lang="tr-TR" sz="2400" dirty="0" smtClean="0">
                <a:solidFill>
                  <a:srgbClr val="00B0F0"/>
                </a:solidFill>
                <a:latin typeface="Calibri" panose="020F0502020204030204" pitchFamily="34" charset="0"/>
              </a:rPr>
              <a:t>Sarı illerde saat 08:00’da, Yeşil illerde 07:00’da başlayacaktır. </a:t>
            </a:r>
            <a:endParaRPr lang="tr-TR" sz="2400" dirty="0">
              <a:solidFill>
                <a:srgbClr val="00B0F0"/>
              </a:solidFill>
              <a:latin typeface="Calibri" panose="020F0502020204030204" pitchFamily="34" charset="0"/>
            </a:endParaRPr>
          </a:p>
        </p:txBody>
      </p:sp>
      <p:pic>
        <p:nvPicPr>
          <p:cNvPr id="274" name="İçerik Yer Tutucusu 273"/>
          <p:cNvPicPr>
            <a:picLocks noGrp="1" noChangeAspect="1"/>
          </p:cNvPicPr>
          <p:nvPr>
            <p:ph idx="1"/>
          </p:nvPr>
        </p:nvPicPr>
        <p:blipFill>
          <a:blip r:embed="rId2"/>
          <a:stretch>
            <a:fillRect/>
          </a:stretch>
        </p:blipFill>
        <p:spPr>
          <a:xfrm>
            <a:off x="1185359" y="2138679"/>
            <a:ext cx="8885920" cy="4287879"/>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11538847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Calibri" panose="020F0502020204030204" pitchFamily="34" charset="0"/>
              </a:rPr>
              <a:t>Sandık kurulu üyelerimiz ve müşahitlerimiz saat kaçta görevlerinin başında olmalıdır?</a:t>
            </a:r>
            <a:endParaRPr lang="tr-TR" dirty="0"/>
          </a:p>
        </p:txBody>
      </p:sp>
      <p:sp>
        <p:nvSpPr>
          <p:cNvPr id="3" name="Metin Yer Tutucusu 2"/>
          <p:cNvSpPr>
            <a:spLocks noGrp="1"/>
          </p:cNvSpPr>
          <p:nvPr>
            <p:ph type="body" idx="1"/>
          </p:nvPr>
        </p:nvSpPr>
        <p:spPr/>
        <p:txBody>
          <a:bodyPr/>
          <a:lstStyle/>
          <a:p>
            <a:r>
              <a:rPr lang="tr-TR" sz="2000" b="1" dirty="0" smtClean="0"/>
              <a:t>Oy verme işlemlerinin saat 08:00’da başlayacağı illerde</a:t>
            </a:r>
            <a:endParaRPr lang="tr-TR" sz="2000" b="1" dirty="0"/>
          </a:p>
        </p:txBody>
      </p:sp>
      <p:pic>
        <p:nvPicPr>
          <p:cNvPr id="7" name="İçerik Yer Tutucusu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779802" y="3179762"/>
            <a:ext cx="2624817" cy="2612665"/>
          </a:xfrm>
        </p:spPr>
      </p:pic>
      <p:sp>
        <p:nvSpPr>
          <p:cNvPr id="5" name="Metin Yer Tutucusu 4"/>
          <p:cNvSpPr>
            <a:spLocks noGrp="1"/>
          </p:cNvSpPr>
          <p:nvPr>
            <p:ph type="body" sz="quarter" idx="3"/>
          </p:nvPr>
        </p:nvSpPr>
        <p:spPr/>
        <p:txBody>
          <a:bodyPr/>
          <a:lstStyle/>
          <a:p>
            <a:r>
              <a:rPr lang="tr-TR" sz="2000" b="1" dirty="0"/>
              <a:t>Oy verme işlemlerinin saat </a:t>
            </a:r>
            <a:r>
              <a:rPr lang="tr-TR" sz="2000" b="1" dirty="0" smtClean="0"/>
              <a:t>07:00’da </a:t>
            </a:r>
            <a:r>
              <a:rPr lang="tr-TR" sz="2000" b="1" dirty="0"/>
              <a:t>başlayacağı </a:t>
            </a:r>
            <a:r>
              <a:rPr lang="tr-TR" sz="2000" b="1" dirty="0" smtClean="0"/>
              <a:t>illerde</a:t>
            </a:r>
            <a:endParaRPr lang="tr-TR" sz="2000" b="1" dirty="0"/>
          </a:p>
        </p:txBody>
      </p:sp>
      <p:pic>
        <p:nvPicPr>
          <p:cNvPr id="8" name="İçerik Yer Tutucusu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192081" y="3179764"/>
            <a:ext cx="2724286" cy="2612664"/>
          </a:xfrm>
        </p:spPr>
      </p:pic>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2217" y="5792427"/>
            <a:ext cx="2724150" cy="865950"/>
          </a:xfrm>
          <a:prstGeom prst="rect">
            <a:avLst/>
          </a:prstGeom>
        </p:spPr>
      </p:pic>
      <p:pic>
        <p:nvPicPr>
          <p:cNvPr id="10" name="Resim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8496" y="5792427"/>
            <a:ext cx="2665927" cy="865950"/>
          </a:xfrm>
          <a:prstGeom prst="rect">
            <a:avLst/>
          </a:prstGeom>
        </p:spPr>
      </p:pic>
      <p:pic>
        <p:nvPicPr>
          <p:cNvPr id="11" name="Resim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1785571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Calibri" panose="020F0502020204030204" pitchFamily="34" charset="0"/>
              </a:rPr>
              <a:t>Sandık kurulu üyelerimiz görevlerine geç kalırsa ne olur?</a:t>
            </a:r>
            <a:endParaRPr lang="tr-TR" dirty="0"/>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56068" y="2427771"/>
            <a:ext cx="4416838" cy="3818483"/>
          </a:xfrm>
        </p:spPr>
      </p:pic>
      <p:sp>
        <p:nvSpPr>
          <p:cNvPr id="4" name="İçerik Yer Tutucusu 3"/>
          <p:cNvSpPr>
            <a:spLocks noGrp="1"/>
          </p:cNvSpPr>
          <p:nvPr>
            <p:ph sz="half" idx="2"/>
          </p:nvPr>
        </p:nvSpPr>
        <p:spPr>
          <a:xfrm>
            <a:off x="6131438" y="2628862"/>
            <a:ext cx="4825159" cy="3416300"/>
          </a:xfrm>
        </p:spPr>
        <p:txBody>
          <a:bodyPr>
            <a:normAutofit/>
          </a:bodyPr>
          <a:lstStyle/>
          <a:p>
            <a:pPr marL="0" indent="0">
              <a:buNone/>
            </a:pPr>
            <a:r>
              <a:rPr lang="tr-TR" sz="4800" b="1" dirty="0" smtClean="0"/>
              <a:t>Sandık kurulu üyelik haklarını kaybederler.</a:t>
            </a:r>
            <a:endParaRPr lang="tr-TR" sz="4800" b="1"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4229997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Sandık kurulu üye sayısı 3’ten az olursa müşahitlerimiz ne yapmalı?</a:t>
            </a:r>
            <a:endParaRPr lang="tr-TR" b="1" dirty="0">
              <a:latin typeface="Calibri" panose="020F0502020204030204" pitchFamily="34" charset="0"/>
            </a:endParaRPr>
          </a:p>
        </p:txBody>
      </p:sp>
      <p:pic>
        <p:nvPicPr>
          <p:cNvPr id="9" name="İçerik Yer Tutucusu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55700" y="2768958"/>
            <a:ext cx="4824413" cy="2743200"/>
          </a:xfrm>
        </p:spPr>
      </p:pic>
      <p:sp>
        <p:nvSpPr>
          <p:cNvPr id="4" name="İçerik Yer Tutucusu 3"/>
          <p:cNvSpPr>
            <a:spLocks noGrp="1"/>
          </p:cNvSpPr>
          <p:nvPr>
            <p:ph sz="half" idx="2"/>
          </p:nvPr>
        </p:nvSpPr>
        <p:spPr/>
        <p:txBody>
          <a:bodyPr>
            <a:normAutofit/>
          </a:bodyPr>
          <a:lstStyle/>
          <a:p>
            <a:pPr marL="0" indent="0">
              <a:buNone/>
            </a:pPr>
            <a:r>
              <a:rPr lang="tr-TR" sz="4800" b="1" i="1" dirty="0" smtClean="0">
                <a:latin typeface="Calibri" panose="020F0502020204030204" pitchFamily="34" charset="0"/>
              </a:rPr>
              <a:t>‘Ben sandık kurulu üyesi olmak istiyorum.’ </a:t>
            </a:r>
            <a:r>
              <a:rPr lang="tr-TR" sz="4800" dirty="0" smtClean="0">
                <a:latin typeface="Calibri" panose="020F0502020204030204" pitchFamily="34" charset="0"/>
              </a:rPr>
              <a:t>demelidirler.</a:t>
            </a:r>
            <a:endParaRPr lang="tr-TR" sz="4800" dirty="0">
              <a:latin typeface="Calibri" panose="020F0502020204030204" pitchFamily="34" charset="0"/>
            </a:endParaRP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35451945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smtClean="0">
                <a:latin typeface="Calibri" panose="020F0502020204030204" pitchFamily="34" charset="0"/>
              </a:rPr>
              <a:t>Oy verme işlemlerine geçmeden önce sandık kurullarının yapacağı işler nelerdir?</a:t>
            </a:r>
            <a:endParaRPr lang="tr-TR" sz="3200" b="1" dirty="0">
              <a:latin typeface="Calibri" panose="020F0502020204030204"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609612795"/>
              </p:ext>
            </p:extLst>
          </p:nvPr>
        </p:nvGraphicFramePr>
        <p:xfrm>
          <a:off x="1155700" y="2603500"/>
          <a:ext cx="87614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3530757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latin typeface="Calibri" panose="020F0502020204030204" pitchFamily="34" charset="0"/>
              </a:rPr>
              <a:t>Oy verme işlemlerine geçmeden önce özellikle nelere dikkat edilmeli?</a:t>
            </a:r>
            <a:endParaRPr lang="tr-TR" dirty="0">
              <a:latin typeface="Calibri" panose="020F0502020204030204" pitchFamily="34" charset="0"/>
            </a:endParaRPr>
          </a:p>
        </p:txBody>
      </p:sp>
      <p:sp>
        <p:nvSpPr>
          <p:cNvPr id="10" name="Metin Yer Tutucusu 9"/>
          <p:cNvSpPr>
            <a:spLocks noGrp="1"/>
          </p:cNvSpPr>
          <p:nvPr>
            <p:ph type="body" idx="1"/>
          </p:nvPr>
        </p:nvSpPr>
        <p:spPr/>
        <p:txBody>
          <a:bodyPr/>
          <a:lstStyle/>
          <a:p>
            <a:r>
              <a:rPr lang="tr-TR" sz="2000" b="1" dirty="0" smtClean="0"/>
              <a:t>Zarflar sayılır, </a:t>
            </a:r>
            <a:r>
              <a:rPr lang="tr-TR" sz="2000" dirty="0" smtClean="0"/>
              <a:t>sayı tutanağa yazılır ve her zarf mühürlenir.</a:t>
            </a:r>
            <a:endParaRPr lang="tr-TR" sz="2000" dirty="0"/>
          </a:p>
        </p:txBody>
      </p:sp>
      <p:pic>
        <p:nvPicPr>
          <p:cNvPr id="8" name="İçerik Yer Tutucusu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54954" y="3179763"/>
            <a:ext cx="3996595" cy="2840037"/>
          </a:xfrm>
        </p:spPr>
      </p:pic>
      <p:sp>
        <p:nvSpPr>
          <p:cNvPr id="5" name="Metin Yer Tutucusu 4"/>
          <p:cNvSpPr>
            <a:spLocks noGrp="1"/>
          </p:cNvSpPr>
          <p:nvPr>
            <p:ph type="body" sz="quarter" idx="3"/>
          </p:nvPr>
        </p:nvSpPr>
        <p:spPr/>
        <p:txBody>
          <a:bodyPr/>
          <a:lstStyle/>
          <a:p>
            <a:r>
              <a:rPr lang="tr-TR" sz="2000" b="1" dirty="0" smtClean="0"/>
              <a:t>Oy pusulaları </a:t>
            </a:r>
            <a:r>
              <a:rPr lang="tr-TR" sz="2000" dirty="0" smtClean="0"/>
              <a:t>sayılır, </a:t>
            </a:r>
            <a:r>
              <a:rPr lang="tr-TR" sz="2000" dirty="0" smtClean="0"/>
              <a:t>toplam </a:t>
            </a:r>
            <a:r>
              <a:rPr lang="tr-TR" sz="2000" dirty="0" smtClean="0"/>
              <a:t>oy pusulası </a:t>
            </a:r>
            <a:r>
              <a:rPr lang="tr-TR" sz="2000" dirty="0" smtClean="0"/>
              <a:t>sayısı </a:t>
            </a:r>
            <a:r>
              <a:rPr lang="tr-TR" sz="2000" dirty="0"/>
              <a:t>tutanağa yazılır ve her </a:t>
            </a:r>
            <a:r>
              <a:rPr lang="tr-TR" sz="2000" dirty="0" smtClean="0"/>
              <a:t>oy pusulasının arkası mühürlenir</a:t>
            </a:r>
            <a:r>
              <a:rPr lang="tr-TR" sz="2000" dirty="0" smtClean="0"/>
              <a:t>.</a:t>
            </a:r>
            <a:endParaRPr lang="tr-TR" sz="2000" dirty="0"/>
          </a:p>
        </p:txBody>
      </p:sp>
      <p:pic>
        <p:nvPicPr>
          <p:cNvPr id="9" name="İçerik Yer Tutucusu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208712" y="3179762"/>
            <a:ext cx="4094387" cy="2840038"/>
          </a:xfrm>
        </p:spPr>
      </p:pic>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583962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154954" y="862885"/>
            <a:ext cx="4825157" cy="1056067"/>
          </a:xfrm>
        </p:spPr>
        <p:txBody>
          <a:bodyPr/>
          <a:lstStyle/>
          <a:p>
            <a:r>
              <a:rPr lang="tr-TR" sz="3200" b="1" dirty="0" smtClean="0">
                <a:solidFill>
                  <a:schemeClr val="bg1"/>
                </a:solidFill>
                <a:latin typeface="Calibri" panose="020F0502020204030204" pitchFamily="34" charset="0"/>
              </a:rPr>
              <a:t>Sandık Çevresi Nedir?</a:t>
            </a:r>
          </a:p>
          <a:p>
            <a:r>
              <a:rPr lang="tr-TR" sz="2800" dirty="0" smtClean="0">
                <a:solidFill>
                  <a:srgbClr val="00B0F0"/>
                </a:solidFill>
                <a:latin typeface="Calibri" panose="020F0502020204030204" pitchFamily="34" charset="0"/>
              </a:rPr>
              <a:t>Pratikte sınıftır.</a:t>
            </a:r>
            <a:endParaRPr lang="tr-TR" sz="2800" dirty="0">
              <a:solidFill>
                <a:srgbClr val="00B0F0"/>
              </a:solidFill>
              <a:latin typeface="Calibri" panose="020F0502020204030204" pitchFamily="34" charset="0"/>
            </a:endParaRPr>
          </a:p>
        </p:txBody>
      </p:sp>
      <p:graphicFrame>
        <p:nvGraphicFramePr>
          <p:cNvPr id="7" name="İçerik Yer Tutucusu 6"/>
          <p:cNvGraphicFramePr>
            <a:graphicFrameLocks noGrp="1"/>
          </p:cNvGraphicFramePr>
          <p:nvPr>
            <p:ph sz="half" idx="2"/>
            <p:extLst>
              <p:ext uri="{D42A27DB-BD31-4B8C-83A1-F6EECF244321}">
                <p14:modId xmlns:p14="http://schemas.microsoft.com/office/powerpoint/2010/main" val="1436350496"/>
              </p:ext>
            </p:extLst>
          </p:nvPr>
        </p:nvGraphicFramePr>
        <p:xfrm>
          <a:off x="5575437" y="2037009"/>
          <a:ext cx="6091707" cy="4823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Yer Tutucusu 4"/>
          <p:cNvSpPr>
            <a:spLocks noGrp="1"/>
          </p:cNvSpPr>
          <p:nvPr>
            <p:ph type="body" sz="quarter" idx="3"/>
          </p:nvPr>
        </p:nvSpPr>
        <p:spPr>
          <a:xfrm>
            <a:off x="6208712" y="862885"/>
            <a:ext cx="4825159" cy="1056067"/>
          </a:xfrm>
        </p:spPr>
        <p:txBody>
          <a:bodyPr/>
          <a:lstStyle/>
          <a:p>
            <a:r>
              <a:rPr lang="tr-TR" sz="3200" b="1" dirty="0" smtClean="0">
                <a:solidFill>
                  <a:schemeClr val="bg1"/>
                </a:solidFill>
                <a:latin typeface="Calibri" panose="020F0502020204030204" pitchFamily="34" charset="0"/>
              </a:rPr>
              <a:t>Sandık Alanı Nedir?</a:t>
            </a:r>
          </a:p>
          <a:p>
            <a:r>
              <a:rPr lang="tr-TR" b="1" dirty="0" smtClean="0">
                <a:solidFill>
                  <a:srgbClr val="00B0F0"/>
                </a:solidFill>
                <a:latin typeface="Calibri" panose="020F0502020204030204" pitchFamily="34" charset="0"/>
              </a:rPr>
              <a:t>Pratikte okul ve okul bahçesidir.</a:t>
            </a:r>
            <a:endParaRPr lang="tr-TR" b="1" dirty="0">
              <a:solidFill>
                <a:srgbClr val="00B0F0"/>
              </a:solidFill>
              <a:latin typeface="Calibri" panose="020F0502020204030204" pitchFamily="34" charset="0"/>
            </a:endParaRPr>
          </a:p>
        </p:txBody>
      </p:sp>
      <p:pic>
        <p:nvPicPr>
          <p:cNvPr id="9" name="İçerik Yer Tutucusu 8"/>
          <p:cNvPicPr>
            <a:picLocks noGrp="1" noChangeAspect="1"/>
          </p:cNvPicPr>
          <p:nvPr>
            <p:ph sz="quarter" idx="4"/>
          </p:nvPr>
        </p:nvPicPr>
        <p:blipFill>
          <a:blip r:embed="rId7">
            <a:extLst>
              <a:ext uri="{28A0092B-C50C-407E-A947-70E740481C1C}">
                <a14:useLocalDpi xmlns:a14="http://schemas.microsoft.com/office/drawing/2010/main" val="0"/>
              </a:ext>
            </a:extLst>
          </a:blip>
          <a:stretch>
            <a:fillRect/>
          </a:stretch>
        </p:blipFill>
        <p:spPr>
          <a:xfrm>
            <a:off x="924672" y="2106202"/>
            <a:ext cx="2857679" cy="2143259"/>
          </a:xfrm>
        </p:spPr>
      </p:pic>
      <p:sp>
        <p:nvSpPr>
          <p:cNvPr id="10" name="Metin kutusu 9"/>
          <p:cNvSpPr txBox="1"/>
          <p:nvPr/>
        </p:nvSpPr>
        <p:spPr>
          <a:xfrm>
            <a:off x="184167" y="4021212"/>
            <a:ext cx="4494727" cy="830997"/>
          </a:xfrm>
          <a:prstGeom prst="rect">
            <a:avLst/>
          </a:prstGeom>
          <a:noFill/>
        </p:spPr>
        <p:txBody>
          <a:bodyPr wrap="square" rtlCol="0">
            <a:spAutoFit/>
          </a:bodyPr>
          <a:lstStyle/>
          <a:p>
            <a:pPr algn="ctr"/>
            <a:r>
              <a:rPr lang="tr-TR" sz="1600" b="1" dirty="0">
                <a:latin typeface="Calibri" panose="020F0502020204030204" pitchFamily="34" charset="0"/>
              </a:rPr>
              <a:t>Görevli kolluk güçleri dışında özel güvenlik, zabıta, korucu gibi resmi üniforma ve silah taşıyanlar sandık alanına </a:t>
            </a:r>
            <a:r>
              <a:rPr lang="tr-TR" sz="1600" b="1" dirty="0" smtClean="0">
                <a:latin typeface="Calibri" panose="020F0502020204030204" pitchFamily="34" charset="0"/>
              </a:rPr>
              <a:t>giremez.</a:t>
            </a:r>
            <a:endParaRPr lang="tr-TR" sz="1600" b="1" dirty="0">
              <a:latin typeface="Calibri" panose="020F0502020204030204" pitchFamily="34" charset="0"/>
            </a:endParaRPr>
          </a:p>
        </p:txBody>
      </p:sp>
      <p:sp>
        <p:nvSpPr>
          <p:cNvPr id="11" name="Metin kutusu 10"/>
          <p:cNvSpPr txBox="1"/>
          <p:nvPr/>
        </p:nvSpPr>
        <p:spPr>
          <a:xfrm>
            <a:off x="352216" y="4951337"/>
            <a:ext cx="4494727" cy="1815882"/>
          </a:xfrm>
          <a:prstGeom prst="rect">
            <a:avLst/>
          </a:prstGeom>
          <a:noFill/>
        </p:spPr>
        <p:txBody>
          <a:bodyPr wrap="square" rtlCol="0">
            <a:spAutoFit/>
          </a:bodyPr>
          <a:lstStyle/>
          <a:p>
            <a:pPr algn="ctr"/>
            <a:r>
              <a:rPr lang="tr-TR" sz="1600" b="1" dirty="0" smtClean="0">
                <a:latin typeface="Calibri" panose="020F0502020204030204" pitchFamily="34" charset="0"/>
              </a:rPr>
              <a:t>Hiç </a:t>
            </a:r>
            <a:r>
              <a:rPr lang="tr-TR" sz="1600" b="1" dirty="0">
                <a:latin typeface="Calibri" panose="020F0502020204030204" pitchFamily="34" charset="0"/>
              </a:rPr>
              <a:t>kimse, başkalarının görebileceği şekilde bir siyasi parti veya adaya ait rozet, amblem veya benzeri işaretler veya propaganda amaçlı yayınlar taşıyamaz; yazılı, sözlü veya görüntülü propaganda yapamaz. Sandık başında seçmene, vereceği oy hakkında hiçbir kimse müdahale, telkin veya tavsiyede bulunamaz.</a:t>
            </a:r>
          </a:p>
        </p:txBody>
      </p:sp>
      <p:pic>
        <p:nvPicPr>
          <p:cNvPr id="8" name="Resim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973102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Kimlik tespiti nasıl yapılır? </a:t>
            </a:r>
            <a:endParaRPr lang="tr-TR" b="1" dirty="0">
              <a:latin typeface="Calibri" panose="020F0502020204030204"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200710318"/>
              </p:ext>
            </p:extLst>
          </p:nvPr>
        </p:nvGraphicFramePr>
        <p:xfrm>
          <a:off x="334851" y="2279561"/>
          <a:ext cx="11397803" cy="42500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etin kutusu 5"/>
          <p:cNvSpPr txBox="1"/>
          <p:nvPr/>
        </p:nvSpPr>
        <p:spPr>
          <a:xfrm>
            <a:off x="733168" y="5668444"/>
            <a:ext cx="10574484" cy="646331"/>
          </a:xfrm>
          <a:prstGeom prst="rect">
            <a:avLst/>
          </a:prstGeom>
          <a:noFill/>
        </p:spPr>
        <p:txBody>
          <a:bodyPr wrap="square" rtlCol="0">
            <a:spAutoFit/>
          </a:bodyPr>
          <a:lstStyle/>
          <a:p>
            <a:r>
              <a:rPr lang="tr-TR" b="1" dirty="0" smtClean="0"/>
              <a:t>Bu kimlik belgelerinden biri ile oy kullanacak seçmenin ‘seçmen bilgi belgesi’ </a:t>
            </a:r>
            <a:r>
              <a:rPr lang="tr-TR" b="1" dirty="0" err="1" smtClean="0"/>
              <a:t>nin</a:t>
            </a:r>
            <a:r>
              <a:rPr lang="tr-TR" b="1" dirty="0" smtClean="0"/>
              <a:t> yanında olması zorunlu değildir.</a:t>
            </a:r>
            <a:endParaRPr lang="tr-TR" b="1" dirty="0"/>
          </a:p>
        </p:txBody>
      </p:sp>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4360759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latin typeface="Calibri" panose="020F0502020204030204" pitchFamily="34" charset="0"/>
              </a:rPr>
              <a:t>Oy kullanacak seçmen hangi konularda bilgilendirilebilir?</a:t>
            </a:r>
            <a:endParaRPr lang="tr-TR" dirty="0">
              <a:latin typeface="Calibri" panose="020F0502020204030204" pitchFamily="34" charset="0"/>
            </a:endParaRPr>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50938" y="2898068"/>
            <a:ext cx="4829175" cy="2827164"/>
          </a:xfrm>
        </p:spPr>
      </p:pic>
      <p:sp>
        <p:nvSpPr>
          <p:cNvPr id="4" name="İçerik Yer Tutucusu 3"/>
          <p:cNvSpPr>
            <a:spLocks noGrp="1"/>
          </p:cNvSpPr>
          <p:nvPr>
            <p:ph sz="half" idx="2"/>
          </p:nvPr>
        </p:nvSpPr>
        <p:spPr/>
        <p:txBody>
          <a:bodyPr>
            <a:normAutofit fontScale="85000" lnSpcReduction="20000"/>
          </a:bodyPr>
          <a:lstStyle/>
          <a:p>
            <a:pPr lvl="0" algn="just">
              <a:lnSpc>
                <a:spcPct val="120000"/>
              </a:lnSpc>
              <a:buFont typeface="Symbol" panose="05050102010706020507" pitchFamily="18" charset="2"/>
              <a:buChar char=""/>
            </a:pPr>
            <a:r>
              <a:rPr lang="tr-TR" dirty="0" smtClean="0">
                <a:latin typeface="Calibri" panose="020F0502020204030204" pitchFamily="34" charset="0"/>
                <a:ea typeface="Calibri" panose="020F0502020204030204" pitchFamily="34" charset="0"/>
                <a:cs typeface="Calibri" panose="020F0502020204030204" pitchFamily="34" charset="0"/>
              </a:rPr>
              <a:t>Birleşik </a:t>
            </a:r>
            <a:r>
              <a:rPr lang="tr-TR" dirty="0">
                <a:latin typeface="Calibri" panose="020F0502020204030204" pitchFamily="34" charset="0"/>
                <a:ea typeface="Calibri" panose="020F0502020204030204" pitchFamily="34" charset="0"/>
                <a:cs typeface="Calibri" panose="020F0502020204030204" pitchFamily="34" charset="0"/>
              </a:rPr>
              <a:t>oy pusulasında tercih ettiği kısmın dışına taşırmamak suretiyle “TERCİH” mührünü basması,  başka hiç bir yere imza, işaret koymaması,  birleşik oy pusulasını düzgün bir şekilde katlayıp zarfa koyup yapıştırması, (sandık kurulu seçmene oyunun rengini, “EVET  mi “HAYIR” mı vereceğini sormaz ya da </a:t>
            </a:r>
            <a:r>
              <a:rPr lang="tr-TR" dirty="0" smtClean="0">
                <a:latin typeface="Calibri" panose="020F0502020204030204" pitchFamily="34" charset="0"/>
                <a:ea typeface="Calibri" panose="020F0502020204030204" pitchFamily="34" charset="0"/>
                <a:cs typeface="Calibri" panose="020F0502020204030204" pitchFamily="34" charset="0"/>
              </a:rPr>
              <a:t>sadece birini işaret </a:t>
            </a:r>
            <a:r>
              <a:rPr lang="tr-TR" dirty="0">
                <a:latin typeface="Calibri" panose="020F0502020204030204" pitchFamily="34" charset="0"/>
                <a:ea typeface="Calibri" panose="020F0502020204030204" pitchFamily="34" charset="0"/>
                <a:cs typeface="Calibri" panose="020F0502020204030204" pitchFamily="34" charset="0"/>
              </a:rPr>
              <a:t>edemez) </a:t>
            </a:r>
          </a:p>
          <a:p>
            <a:pPr lvl="0" algn="just">
              <a:lnSpc>
                <a:spcPct val="120000"/>
              </a:lnSpc>
              <a:buFont typeface="Symbol" panose="05050102010706020507" pitchFamily="18" charset="2"/>
              <a:buChar char=""/>
            </a:pPr>
            <a:r>
              <a:rPr lang="tr-TR" dirty="0" smtClean="0">
                <a:latin typeface="Calibri" panose="020F0502020204030204" pitchFamily="34" charset="0"/>
                <a:ea typeface="Calibri" panose="020F0502020204030204" pitchFamily="34" charset="0"/>
                <a:cs typeface="Calibri" panose="020F0502020204030204" pitchFamily="34" charset="0"/>
              </a:rPr>
              <a:t>Zarfın </a:t>
            </a:r>
            <a:r>
              <a:rPr lang="tr-TR" dirty="0">
                <a:latin typeface="Calibri" panose="020F0502020204030204" pitchFamily="34" charset="0"/>
                <a:ea typeface="Calibri" panose="020F0502020204030204" pitchFamily="34" charset="0"/>
                <a:cs typeface="Calibri" panose="020F0502020204030204" pitchFamily="34" charset="0"/>
              </a:rPr>
              <a:t>içine birleşik oy pusulasından başka bir şey koymaması, aksi halde kullandığı oyun geçersiz sayılacağı,</a:t>
            </a:r>
          </a:p>
          <a:p>
            <a:pPr lvl="0" algn="just">
              <a:lnSpc>
                <a:spcPct val="120000"/>
              </a:lnSpc>
              <a:buFont typeface="Symbol" panose="05050102010706020507" pitchFamily="18" charset="2"/>
              <a:buChar char=""/>
            </a:pPr>
            <a:r>
              <a:rPr lang="tr-TR" dirty="0" smtClean="0">
                <a:latin typeface="Calibri" panose="020F0502020204030204" pitchFamily="34" charset="0"/>
                <a:ea typeface="Calibri" panose="020F0502020204030204" pitchFamily="34" charset="0"/>
                <a:cs typeface="Calibri" panose="020F0502020204030204" pitchFamily="34" charset="0"/>
              </a:rPr>
              <a:t>Seçmene </a:t>
            </a:r>
            <a:r>
              <a:rPr lang="tr-TR" dirty="0">
                <a:latin typeface="Calibri" panose="020F0502020204030204" pitchFamily="34" charset="0"/>
                <a:ea typeface="Calibri" panose="020F0502020204030204" pitchFamily="34" charset="0"/>
                <a:cs typeface="Calibri" panose="020F0502020204030204" pitchFamily="34" charset="0"/>
              </a:rPr>
              <a:t>birleşik oy pusulası verildikten sonra hata yapması durumunda veya başka bir nedenle yeni bir birleşik oy pusulasının verilemeyeceği.</a:t>
            </a:r>
          </a:p>
          <a:p>
            <a:endParaRPr lang="tr-TR"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1630197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Sandık </a:t>
            </a:r>
            <a:r>
              <a:rPr lang="tr-TR" b="1" dirty="0" smtClean="0"/>
              <a:t>kurulu üyeleri </a:t>
            </a:r>
            <a:r>
              <a:rPr lang="tr-TR" b="1" dirty="0"/>
              <a:t>ile kolluk güçleri oylarını nasıl kullanır?</a:t>
            </a:r>
            <a:endParaRPr lang="tr-TR" dirty="0"/>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868992" y="2435003"/>
            <a:ext cx="1888901" cy="1888901"/>
          </a:xfrm>
        </p:spPr>
      </p:pic>
      <p:sp>
        <p:nvSpPr>
          <p:cNvPr id="4" name="İçerik Yer Tutucusu 3"/>
          <p:cNvSpPr>
            <a:spLocks noGrp="1"/>
          </p:cNvSpPr>
          <p:nvPr>
            <p:ph sz="half" idx="2"/>
          </p:nvPr>
        </p:nvSpPr>
        <p:spPr>
          <a:xfrm>
            <a:off x="6596982" y="4323904"/>
            <a:ext cx="4825159" cy="2212125"/>
          </a:xfrm>
        </p:spPr>
        <p:txBody>
          <a:bodyPr>
            <a:normAutofit/>
          </a:bodyPr>
          <a:lstStyle/>
          <a:p>
            <a:r>
              <a:rPr lang="tr-TR" sz="2400" b="1" dirty="0" smtClean="0"/>
              <a:t>Örnek 142 Belgesi ile oylarını kullanırlar. </a:t>
            </a:r>
          </a:p>
          <a:p>
            <a:r>
              <a:rPr lang="tr-TR" sz="2400" b="1" dirty="0" smtClean="0"/>
              <a:t>Bu belge mutlaka alınmalı ve kullanılan oy tutanağa geçirilmelidir.</a:t>
            </a:r>
            <a:endParaRPr lang="tr-TR" sz="2400" b="1" dirty="0"/>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502" y="2299953"/>
            <a:ext cx="4236076" cy="4236076"/>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992616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Engelliler nasıl oy kullanır? </a:t>
            </a:r>
            <a:endParaRPr lang="tr-TR" b="1" dirty="0">
              <a:latin typeface="Calibri" panose="020F0502020204030204" pitchFamily="34" charset="0"/>
            </a:endParaRPr>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00766" y="2603500"/>
            <a:ext cx="4084321" cy="3839262"/>
          </a:xfrm>
        </p:spPr>
      </p:pic>
      <p:sp>
        <p:nvSpPr>
          <p:cNvPr id="4" name="İçerik Yer Tutucusu 3"/>
          <p:cNvSpPr>
            <a:spLocks noGrp="1"/>
          </p:cNvSpPr>
          <p:nvPr>
            <p:ph sz="half" idx="2"/>
          </p:nvPr>
        </p:nvSpPr>
        <p:spPr>
          <a:xfrm>
            <a:off x="6208711" y="2603500"/>
            <a:ext cx="5575457" cy="3839262"/>
          </a:xfrm>
        </p:spPr>
        <p:txBody>
          <a:bodyPr>
            <a:noAutofit/>
          </a:bodyPr>
          <a:lstStyle/>
          <a:p>
            <a:r>
              <a:rPr lang="tr-TR" sz="2800" b="1" dirty="0" smtClean="0"/>
              <a:t>Bir akrabasının ya da seçmenin yardımı ile oylarını kullanırlar.</a:t>
            </a:r>
          </a:p>
          <a:p>
            <a:endParaRPr lang="tr-TR" sz="2800" b="1" dirty="0"/>
          </a:p>
          <a:p>
            <a:endParaRPr lang="tr-TR" sz="2800" b="1" dirty="0" smtClean="0"/>
          </a:p>
          <a:p>
            <a:r>
              <a:rPr lang="tr-TR" sz="2800" b="1" dirty="0" smtClean="0"/>
              <a:t>Sandık başkanı asla engellilere yardım için kapalı oy verme yerine giremez !</a:t>
            </a:r>
            <a:endParaRPr lang="tr-TR" sz="2800" b="1"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18353291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Okuma yazma ve Türkçe bilmeyen seçmenler nasıl oy kullanır?</a:t>
            </a:r>
            <a:endParaRPr lang="tr-TR" b="1" dirty="0">
              <a:latin typeface="Calibri" panose="020F0502020204030204" pitchFamily="34" charset="0"/>
            </a:endParaRPr>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08270" y="2603500"/>
            <a:ext cx="3914510" cy="3416300"/>
          </a:xfrm>
        </p:spPr>
      </p:pic>
      <p:sp>
        <p:nvSpPr>
          <p:cNvPr id="4" name="İçerik Yer Tutucusu 3"/>
          <p:cNvSpPr>
            <a:spLocks noGrp="1"/>
          </p:cNvSpPr>
          <p:nvPr>
            <p:ph sz="half" idx="2"/>
          </p:nvPr>
        </p:nvSpPr>
        <p:spPr/>
        <p:txBody>
          <a:bodyPr>
            <a:normAutofit fontScale="92500" lnSpcReduction="10000"/>
          </a:bodyPr>
          <a:lstStyle/>
          <a:p>
            <a:r>
              <a:rPr lang="tr-TR" sz="2000" b="1" dirty="0" smtClean="0"/>
              <a:t>Sandık </a:t>
            </a:r>
            <a:r>
              <a:rPr lang="tr-TR" sz="2000" b="1" dirty="0"/>
              <a:t>başkanı, sandık kurulunun ve müşahitlerin önünde sadece </a:t>
            </a:r>
            <a:r>
              <a:rPr lang="tr-TR" sz="2000" b="1" dirty="0" smtClean="0"/>
              <a:t>oy </a:t>
            </a:r>
            <a:r>
              <a:rPr lang="tr-TR" sz="2000" b="1" dirty="0"/>
              <a:t>pusulası üzerinde nasıl oy verileceğini açıklar. Bunu yaparken sadece </a:t>
            </a:r>
            <a:r>
              <a:rPr lang="tr-TR" sz="2000" b="1" dirty="0" err="1"/>
              <a:t>EVET’e</a:t>
            </a:r>
            <a:r>
              <a:rPr lang="tr-TR" sz="2000" b="1" dirty="0"/>
              <a:t> ya da sadece </a:t>
            </a:r>
            <a:r>
              <a:rPr lang="tr-TR" sz="2000" b="1" dirty="0" err="1"/>
              <a:t>HAYIR’a</a:t>
            </a:r>
            <a:r>
              <a:rPr lang="tr-TR" sz="2000" b="1" dirty="0"/>
              <a:t> işaret </a:t>
            </a:r>
            <a:r>
              <a:rPr lang="tr-TR" sz="2000" b="1" dirty="0" smtClean="0"/>
              <a:t>edemez.</a:t>
            </a:r>
          </a:p>
          <a:p>
            <a:endParaRPr lang="tr-TR" sz="2000" b="1" dirty="0"/>
          </a:p>
          <a:p>
            <a:r>
              <a:rPr lang="tr-TR" sz="2000" b="1" dirty="0" smtClean="0"/>
              <a:t>Sandık başkanı dahil hiçbir seçmen okuma-yazma bilmeyenlere yardım etmek için kapalı oy verme yerine giremez.</a:t>
            </a:r>
            <a:endParaRPr lang="tr-TR" sz="2000" b="1" dirty="0"/>
          </a:p>
          <a:p>
            <a:endParaRPr lang="tr-TR" dirty="0" smtClean="0"/>
          </a:p>
          <a:p>
            <a:endParaRPr lang="tr-TR"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3129256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Oy verme işlemi saat kaçta biter sayım döküm saat kaçta başlar?</a:t>
            </a:r>
            <a:endParaRPr lang="tr-TR" dirty="0"/>
          </a:p>
        </p:txBody>
      </p:sp>
      <p:sp>
        <p:nvSpPr>
          <p:cNvPr id="3" name="Metin Yer Tutucusu 2"/>
          <p:cNvSpPr>
            <a:spLocks noGrp="1"/>
          </p:cNvSpPr>
          <p:nvPr>
            <p:ph type="body" idx="1"/>
          </p:nvPr>
        </p:nvSpPr>
        <p:spPr/>
        <p:txBody>
          <a:bodyPr/>
          <a:lstStyle/>
          <a:p>
            <a:r>
              <a:rPr lang="tr-TR" sz="2000" b="1" dirty="0" smtClean="0"/>
              <a:t>Oy verme işleminin saat 08:00’da başlayacağı illerde</a:t>
            </a:r>
            <a:endParaRPr lang="tr-TR" sz="2000" b="1" dirty="0"/>
          </a:p>
        </p:txBody>
      </p:sp>
      <p:pic>
        <p:nvPicPr>
          <p:cNvPr id="11" name="İçerik Yer Tutucusu 10"/>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18952" y="3186910"/>
            <a:ext cx="2421150" cy="2360621"/>
          </a:xfrm>
        </p:spPr>
      </p:pic>
      <p:sp>
        <p:nvSpPr>
          <p:cNvPr id="5" name="Metin Yer Tutucusu 4"/>
          <p:cNvSpPr>
            <a:spLocks noGrp="1"/>
          </p:cNvSpPr>
          <p:nvPr>
            <p:ph type="body" sz="quarter" idx="3"/>
          </p:nvPr>
        </p:nvSpPr>
        <p:spPr/>
        <p:txBody>
          <a:bodyPr/>
          <a:lstStyle/>
          <a:p>
            <a:r>
              <a:rPr lang="tr-TR" sz="2000" b="1" dirty="0"/>
              <a:t>Oy verme </a:t>
            </a:r>
            <a:r>
              <a:rPr lang="tr-TR" sz="2000" b="1" dirty="0" smtClean="0"/>
              <a:t>işleminin </a:t>
            </a:r>
            <a:r>
              <a:rPr lang="tr-TR" sz="2000" b="1" dirty="0"/>
              <a:t>saat </a:t>
            </a:r>
            <a:r>
              <a:rPr lang="tr-TR" sz="2000" b="1" dirty="0" smtClean="0"/>
              <a:t>07:00’da </a:t>
            </a:r>
            <a:r>
              <a:rPr lang="tr-TR" sz="2000" b="1" dirty="0"/>
              <a:t>başlayacağı </a:t>
            </a:r>
            <a:r>
              <a:rPr lang="tr-TR" sz="2000" b="1" dirty="0" smtClean="0"/>
              <a:t>illerde</a:t>
            </a:r>
            <a:endParaRPr lang="tr-TR" sz="2000" b="1" dirty="0"/>
          </a:p>
        </p:txBody>
      </p:sp>
      <p:pic>
        <p:nvPicPr>
          <p:cNvPr id="12" name="İçerik Yer Tutucusu 11"/>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171820" y="3186910"/>
            <a:ext cx="2401599" cy="2341559"/>
          </a:xfrm>
        </p:spPr>
      </p:pic>
      <p:pic>
        <p:nvPicPr>
          <p:cNvPr id="13" name="Resim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8951" y="5554679"/>
            <a:ext cx="2202287" cy="1168093"/>
          </a:xfrm>
          <a:prstGeom prst="rect">
            <a:avLst/>
          </a:prstGeom>
        </p:spPr>
      </p:pic>
      <p:pic>
        <p:nvPicPr>
          <p:cNvPr id="14" name="Resim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1966" y="5528469"/>
            <a:ext cx="2281305" cy="1168093"/>
          </a:xfrm>
          <a:prstGeom prst="rect">
            <a:avLst/>
          </a:prstGeom>
        </p:spPr>
      </p:pic>
      <p:pic>
        <p:nvPicPr>
          <p:cNvPr id="9" name="Resim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39058112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Önemli uyarı !!!</a:t>
            </a:r>
            <a:endParaRPr lang="tr-TR" dirty="0"/>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56068" y="2427771"/>
            <a:ext cx="4416838" cy="3818483"/>
          </a:xfrm>
        </p:spPr>
      </p:pic>
      <p:sp>
        <p:nvSpPr>
          <p:cNvPr id="4" name="İçerik Yer Tutucusu 3"/>
          <p:cNvSpPr>
            <a:spLocks noGrp="1"/>
          </p:cNvSpPr>
          <p:nvPr>
            <p:ph sz="half" idx="2"/>
          </p:nvPr>
        </p:nvSpPr>
        <p:spPr>
          <a:xfrm>
            <a:off x="5743977" y="2628862"/>
            <a:ext cx="5563673" cy="3416300"/>
          </a:xfrm>
        </p:spPr>
        <p:txBody>
          <a:bodyPr>
            <a:noAutofit/>
          </a:bodyPr>
          <a:lstStyle/>
          <a:p>
            <a:pPr marL="0" indent="0">
              <a:buNone/>
            </a:pPr>
            <a:r>
              <a:rPr lang="tr-TR" sz="3200" b="1" dirty="0">
                <a:latin typeface="Calibri" panose="020F0502020204030204" pitchFamily="34" charset="0"/>
              </a:rPr>
              <a:t>Sayım ve döküm açık olarak yapılır. </a:t>
            </a:r>
            <a:r>
              <a:rPr lang="tr-TR" sz="3200" b="1" dirty="0" smtClean="0">
                <a:latin typeface="Calibri" panose="020F0502020204030204" pitchFamily="34" charset="0"/>
              </a:rPr>
              <a:t>Sayım </a:t>
            </a:r>
            <a:r>
              <a:rPr lang="tr-TR" sz="3200" b="1" dirty="0">
                <a:latin typeface="Calibri" panose="020F0502020204030204" pitchFamily="34" charset="0"/>
              </a:rPr>
              <a:t>dökümün sağlıklı bir şekilde yapılmasına engel olmadığı sürece hiçbir müşahit ve seçmen kesinlikle sınıftan çıkartılamaz, sınıfın kapısı </a:t>
            </a:r>
            <a:r>
              <a:rPr lang="tr-TR" sz="3200" b="1" dirty="0" smtClean="0">
                <a:latin typeface="Calibri" panose="020F0502020204030204" pitchFamily="34" charset="0"/>
              </a:rPr>
              <a:t>kapatılamaz.</a:t>
            </a:r>
            <a:endParaRPr lang="tr-TR" sz="3200" b="1" dirty="0">
              <a:latin typeface="Calibri" panose="020F0502020204030204" pitchFamily="34" charset="0"/>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821734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Hangi zarflar geçersizdir? </a:t>
            </a:r>
            <a:endParaRPr lang="tr-TR" b="1" dirty="0">
              <a:latin typeface="Calibri" panose="020F0502020204030204"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116914751"/>
              </p:ext>
            </p:extLst>
          </p:nvPr>
        </p:nvGraphicFramePr>
        <p:xfrm>
          <a:off x="1451914" y="2320164"/>
          <a:ext cx="88249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48566" y="5312280"/>
            <a:ext cx="1926465" cy="1444849"/>
          </a:xfrm>
          <a:prstGeom prst="rect">
            <a:avLst/>
          </a:prstGeom>
        </p:spPr>
      </p:pic>
      <p:sp>
        <p:nvSpPr>
          <p:cNvPr id="6" name="Metin kutusu 5"/>
          <p:cNvSpPr txBox="1"/>
          <p:nvPr/>
        </p:nvSpPr>
        <p:spPr>
          <a:xfrm>
            <a:off x="4571635" y="5573039"/>
            <a:ext cx="5344732" cy="923330"/>
          </a:xfrm>
          <a:prstGeom prst="rect">
            <a:avLst/>
          </a:prstGeom>
          <a:noFill/>
        </p:spPr>
        <p:txBody>
          <a:bodyPr wrap="square" rtlCol="0">
            <a:spAutoFit/>
          </a:bodyPr>
          <a:lstStyle/>
          <a:p>
            <a:r>
              <a:rPr lang="tr-TR" b="1" dirty="0"/>
              <a:t>Ancak özel bir işaret koymak amacıyla değil de yanlışlıkla lekelenmiş, çizilmiş, bir tarafı yırtılmış zarflar, GEÇERLİDİR. </a:t>
            </a:r>
          </a:p>
        </p:txBody>
      </p:sp>
      <p:pic>
        <p:nvPicPr>
          <p:cNvPr id="7" name="Resim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1788102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Calibri" panose="020F0502020204030204" pitchFamily="34" charset="0"/>
              </a:rPr>
              <a:t>Zarf sayısı oy kullanan seçmen sayısı ile aynı değilse ne olur? </a:t>
            </a:r>
            <a:endParaRPr lang="tr-TR" dirty="0"/>
          </a:p>
        </p:txBody>
      </p:sp>
      <p:pic>
        <p:nvPicPr>
          <p:cNvPr id="7" name="İçerik Yer Tutucusu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99461" y="3144412"/>
            <a:ext cx="5262563" cy="1865469"/>
          </a:xfrm>
        </p:spPr>
      </p:pic>
      <p:sp>
        <p:nvSpPr>
          <p:cNvPr id="4" name="İçerik Yer Tutucusu 3"/>
          <p:cNvSpPr>
            <a:spLocks noGrp="1"/>
          </p:cNvSpPr>
          <p:nvPr>
            <p:ph sz="half" idx="2"/>
          </p:nvPr>
        </p:nvSpPr>
        <p:spPr/>
        <p:txBody>
          <a:bodyPr/>
          <a:lstStyle/>
          <a:p>
            <a:r>
              <a:rPr lang="tr-TR" b="1" dirty="0" smtClean="0"/>
              <a:t>Eşit ya da eksik ise başka bir işlem yapılmaz.</a:t>
            </a:r>
          </a:p>
          <a:p>
            <a:endParaRPr lang="tr-TR" b="1" dirty="0"/>
          </a:p>
          <a:p>
            <a:r>
              <a:rPr lang="tr-TR" b="1" dirty="0" smtClean="0"/>
              <a:t>Zarf sayısı oy kullanan seçmen sayısından fazla ise:</a:t>
            </a:r>
          </a:p>
          <a:p>
            <a:pPr lvl="1"/>
            <a:r>
              <a:rPr lang="tr-TR" b="1" dirty="0" smtClean="0"/>
              <a:t>Öncelikle geçersiz zarf sayısı düşülerek eşitlik sağlanmaya çalışılır. </a:t>
            </a:r>
          </a:p>
          <a:p>
            <a:pPr lvl="1"/>
            <a:r>
              <a:rPr lang="tr-TR" b="1" dirty="0" smtClean="0"/>
              <a:t>Eşitlik yine de sağlanmıyorsa eşitliği sağlayacak sayıda zarf gelişi güzel çekilerek yakılır. </a:t>
            </a:r>
            <a:endParaRPr lang="tr-TR" b="1" dirty="0"/>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207" y="5009881"/>
            <a:ext cx="1198959" cy="1636979"/>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56587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Calibri" panose="020F0502020204030204" pitchFamily="34" charset="0"/>
              </a:rPr>
              <a:t>Hangi oy pusulaları geçersizdir?</a:t>
            </a:r>
            <a:endParaRPr lang="tr-TR" dirty="0"/>
          </a:p>
        </p:txBody>
      </p:sp>
      <p:sp>
        <p:nvSpPr>
          <p:cNvPr id="4" name="İçerik Yer Tutucusu 3"/>
          <p:cNvSpPr>
            <a:spLocks noGrp="1"/>
          </p:cNvSpPr>
          <p:nvPr>
            <p:ph sz="half" idx="1"/>
          </p:nvPr>
        </p:nvSpPr>
        <p:spPr>
          <a:xfrm>
            <a:off x="912383" y="2613674"/>
            <a:ext cx="5397801" cy="3869503"/>
          </a:xfrm>
        </p:spPr>
        <p:txBody>
          <a:bodyPr>
            <a:noAutofit/>
          </a:bodyPr>
          <a:lstStyle/>
          <a:p>
            <a:r>
              <a:rPr lang="tr-TR" b="1" dirty="0" smtClean="0"/>
              <a:t>Sandık </a:t>
            </a:r>
            <a:r>
              <a:rPr lang="tr-TR" b="1" dirty="0"/>
              <a:t>kurulu tarafından verilmeyen</a:t>
            </a:r>
            <a:r>
              <a:rPr lang="tr-TR" b="1" dirty="0" smtClean="0"/>
              <a:t>,</a:t>
            </a:r>
          </a:p>
          <a:p>
            <a:r>
              <a:rPr lang="tr-TR" b="1" dirty="0" smtClean="0"/>
              <a:t>Arkasında sandık kurulu mührü bulunmayan,</a:t>
            </a:r>
          </a:p>
          <a:p>
            <a:r>
              <a:rPr lang="tr-TR" b="1" dirty="0" smtClean="0"/>
              <a:t>TERCİH </a:t>
            </a:r>
            <a:r>
              <a:rPr lang="tr-TR" b="1" dirty="0"/>
              <a:t>mührü basılmamış, </a:t>
            </a:r>
            <a:endParaRPr lang="tr-TR" b="1" dirty="0" smtClean="0"/>
          </a:p>
          <a:p>
            <a:r>
              <a:rPr lang="tr-TR" b="1" dirty="0"/>
              <a:t>B</a:t>
            </a:r>
            <a:r>
              <a:rPr lang="tr-TR" b="1" dirty="0" smtClean="0"/>
              <a:t>irden </a:t>
            </a:r>
            <a:r>
              <a:rPr lang="tr-TR" b="1" dirty="0"/>
              <a:t>fazla </a:t>
            </a:r>
            <a:r>
              <a:rPr lang="tr-TR" b="1" dirty="0" smtClean="0"/>
              <a:t>alana TERCİH </a:t>
            </a:r>
            <a:r>
              <a:rPr lang="tr-TR" b="1" dirty="0"/>
              <a:t>mührü basılmış, </a:t>
            </a:r>
            <a:endParaRPr lang="tr-TR" b="1" dirty="0" smtClean="0"/>
          </a:p>
          <a:p>
            <a:r>
              <a:rPr lang="tr-TR" b="1" dirty="0"/>
              <a:t>İ</a:t>
            </a:r>
            <a:r>
              <a:rPr lang="tr-TR" b="1" dirty="0" smtClean="0"/>
              <a:t>mzalanmış </a:t>
            </a:r>
            <a:r>
              <a:rPr lang="tr-TR" b="1" dirty="0"/>
              <a:t>ya da özellikle işaret </a:t>
            </a:r>
            <a:r>
              <a:rPr lang="tr-TR" b="1" dirty="0" smtClean="0"/>
              <a:t>koyulmuş,</a:t>
            </a:r>
          </a:p>
          <a:p>
            <a:r>
              <a:rPr lang="tr-TR" b="1" dirty="0"/>
              <a:t>B</a:t>
            </a:r>
            <a:r>
              <a:rPr lang="tr-TR" b="1" dirty="0" smtClean="0"/>
              <a:t>irbirinden </a:t>
            </a:r>
            <a:r>
              <a:rPr lang="tr-TR" b="1" dirty="0"/>
              <a:t>tamamen </a:t>
            </a:r>
            <a:r>
              <a:rPr lang="tr-TR" b="1" dirty="0" smtClean="0"/>
              <a:t>kopmuş, </a:t>
            </a:r>
          </a:p>
          <a:p>
            <a:r>
              <a:rPr lang="tr-TR" b="1" dirty="0" smtClean="0"/>
              <a:t>Zarfın </a:t>
            </a:r>
            <a:r>
              <a:rPr lang="tr-TR" b="1" dirty="0"/>
              <a:t>içinden </a:t>
            </a:r>
            <a:r>
              <a:rPr lang="tr-TR" b="1" dirty="0" smtClean="0"/>
              <a:t>herhangi </a:t>
            </a:r>
            <a:r>
              <a:rPr lang="tr-TR" b="1" dirty="0"/>
              <a:t>bir madde </a:t>
            </a:r>
            <a:r>
              <a:rPr lang="tr-TR" b="1" dirty="0" smtClean="0"/>
              <a:t>çıkan, </a:t>
            </a:r>
            <a:endParaRPr lang="tr-TR" b="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9790" y="2322082"/>
            <a:ext cx="3231118" cy="1821551"/>
          </a:xfrm>
          <a:prstGeom prst="rect">
            <a:avLst/>
          </a:prstGeom>
        </p:spPr>
      </p:pic>
      <p:sp>
        <p:nvSpPr>
          <p:cNvPr id="7" name="İçerik Yer Tutucusu 3"/>
          <p:cNvSpPr>
            <a:spLocks noGrp="1"/>
          </p:cNvSpPr>
          <p:nvPr>
            <p:ph sz="half" idx="1"/>
          </p:nvPr>
        </p:nvSpPr>
        <p:spPr>
          <a:xfrm>
            <a:off x="7234402" y="3842000"/>
            <a:ext cx="3326506" cy="1594973"/>
          </a:xfrm>
        </p:spPr>
        <p:txBody>
          <a:bodyPr>
            <a:noAutofit/>
          </a:bodyPr>
          <a:lstStyle/>
          <a:p>
            <a:pPr marL="0" indent="0" algn="just">
              <a:buNone/>
            </a:pPr>
            <a:r>
              <a:rPr lang="tr-TR" sz="1200" dirty="0" smtClean="0"/>
              <a:t>Sandık kurulu üyeleri ve müşahitler oy sayım döküm işlerinin heyecanı ile sadece oy pusulalarında tercih mühürlerine dikkat etmektedir. </a:t>
            </a:r>
            <a:endParaRPr lang="tr-TR" sz="1200" dirty="0"/>
          </a:p>
          <a:p>
            <a:pPr marL="0" indent="0" algn="just">
              <a:buNone/>
            </a:pPr>
            <a:r>
              <a:rPr lang="tr-TR" sz="1200" dirty="0" smtClean="0"/>
              <a:t>Dikkat edilmesi gereken diğer önemli konu ise oy pusulasının geçerli olup olmadığıdır. </a:t>
            </a:r>
          </a:p>
          <a:p>
            <a:pPr marL="0" indent="0" algn="just">
              <a:buNone/>
            </a:pPr>
            <a:r>
              <a:rPr lang="tr-TR" sz="1200" dirty="0" smtClean="0"/>
              <a:t>Sandık kurulu üyelerimiz ve müşahitlerimiz dışarıdan gelecek sahte oy pusulalarını tespit etmek için </a:t>
            </a:r>
            <a:r>
              <a:rPr lang="tr-TR" sz="1200" i="1" u="sng" dirty="0" smtClean="0"/>
              <a:t>sayım sırasında </a:t>
            </a:r>
            <a:r>
              <a:rPr lang="tr-TR" sz="1200" dirty="0" smtClean="0"/>
              <a:t>da </a:t>
            </a:r>
            <a:r>
              <a:rPr lang="tr-TR" sz="1200" dirty="0" smtClean="0"/>
              <a:t>oy </a:t>
            </a:r>
            <a:r>
              <a:rPr lang="tr-TR" sz="1200" dirty="0" smtClean="0"/>
              <a:t>pusulalarının arkasını mutlaka </a:t>
            </a:r>
            <a:r>
              <a:rPr lang="tr-TR" sz="1200" dirty="0" smtClean="0"/>
              <a:t>kontrol </a:t>
            </a:r>
            <a:r>
              <a:rPr lang="tr-TR" sz="1200" dirty="0" smtClean="0"/>
              <a:t>etmeli. O sandık kurulunun mührünü taşımayan oy pusulaları geçersiz sayılmalıdır.  </a:t>
            </a:r>
            <a:endParaRPr lang="tr-TR" sz="1200" dirty="0"/>
          </a:p>
        </p:txBody>
      </p:sp>
    </p:spTree>
    <p:extLst>
      <p:ext uri="{BB962C8B-B14F-4D97-AF65-F5344CB8AC3E}">
        <p14:creationId xmlns:p14="http://schemas.microsoft.com/office/powerpoint/2010/main" val="1450415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99653" y="896395"/>
            <a:ext cx="8761413" cy="706964"/>
          </a:xfrm>
        </p:spPr>
        <p:txBody>
          <a:bodyPr/>
          <a:lstStyle/>
          <a:p>
            <a:r>
              <a:rPr lang="tr-TR" b="1" dirty="0" smtClean="0">
                <a:latin typeface="Calibri" panose="020F0502020204030204" pitchFamily="34" charset="0"/>
              </a:rPr>
              <a:t>Ancak……</a:t>
            </a:r>
            <a:endParaRPr lang="tr-TR" b="1" dirty="0">
              <a:latin typeface="Calibri" panose="020F0502020204030204" pitchFamily="34" charset="0"/>
            </a:endParaRPr>
          </a:p>
        </p:txBody>
      </p:sp>
      <p:sp>
        <p:nvSpPr>
          <p:cNvPr id="3" name="İçerik Yer Tutucusu 2"/>
          <p:cNvSpPr>
            <a:spLocks noGrp="1"/>
          </p:cNvSpPr>
          <p:nvPr>
            <p:ph idx="1"/>
          </p:nvPr>
        </p:nvSpPr>
        <p:spPr/>
        <p:txBody>
          <a:bodyPr/>
          <a:lstStyle/>
          <a:p>
            <a:r>
              <a:rPr lang="tr-TR" sz="2000" b="1" dirty="0" smtClean="0">
                <a:latin typeface="Calibri" panose="020F0502020204030204" pitchFamily="34" charset="0"/>
              </a:rPr>
              <a:t>Zarfların açılması </a:t>
            </a:r>
            <a:r>
              <a:rPr lang="tr-TR" sz="2000" b="1" dirty="0">
                <a:latin typeface="Calibri" panose="020F0502020204030204" pitchFamily="34" charset="0"/>
              </a:rPr>
              <a:t>ya da oyların sayımı sırasında </a:t>
            </a:r>
            <a:r>
              <a:rPr lang="tr-TR" sz="2000" b="1" dirty="0" smtClean="0">
                <a:latin typeface="Calibri" panose="020F0502020204030204" pitchFamily="34" charset="0"/>
              </a:rPr>
              <a:t>yırtılmışsa, </a:t>
            </a:r>
          </a:p>
          <a:p>
            <a:r>
              <a:rPr lang="tr-TR" sz="2000" b="1" dirty="0" smtClean="0">
                <a:latin typeface="Calibri" panose="020F0502020204030204" pitchFamily="34" charset="0"/>
              </a:rPr>
              <a:t>Tek </a:t>
            </a:r>
            <a:r>
              <a:rPr lang="tr-TR" sz="2000" b="1" dirty="0">
                <a:latin typeface="Calibri" panose="020F0502020204030204" pitchFamily="34" charset="0"/>
              </a:rPr>
              <a:t>bir </a:t>
            </a:r>
            <a:r>
              <a:rPr lang="tr-TR" sz="2000" b="1" dirty="0" smtClean="0">
                <a:latin typeface="Calibri" panose="020F0502020204030204" pitchFamily="34" charset="0"/>
              </a:rPr>
              <a:t>alana birden </a:t>
            </a:r>
            <a:r>
              <a:rPr lang="tr-TR" sz="2000" b="1" dirty="0">
                <a:latin typeface="Calibri" panose="020F0502020204030204" pitchFamily="34" charset="0"/>
              </a:rPr>
              <a:t>fazla </a:t>
            </a:r>
            <a:r>
              <a:rPr lang="tr-TR" sz="2000" b="1" dirty="0" smtClean="0">
                <a:latin typeface="Calibri" panose="020F0502020204030204" pitchFamily="34" charset="0"/>
              </a:rPr>
              <a:t>TERCİH </a:t>
            </a:r>
            <a:r>
              <a:rPr lang="tr-TR" sz="2000" b="1" dirty="0">
                <a:latin typeface="Calibri" panose="020F0502020204030204" pitchFamily="34" charset="0"/>
              </a:rPr>
              <a:t>basılmışsa, </a:t>
            </a:r>
            <a:endParaRPr lang="tr-TR" sz="2000" b="1" dirty="0" smtClean="0">
              <a:latin typeface="Calibri" panose="020F0502020204030204" pitchFamily="34" charset="0"/>
            </a:endParaRPr>
          </a:p>
          <a:p>
            <a:r>
              <a:rPr lang="tr-TR" sz="2000" b="1" dirty="0" smtClean="0">
                <a:latin typeface="Calibri" panose="020F0502020204030204" pitchFamily="34" charset="0"/>
              </a:rPr>
              <a:t>Oy </a:t>
            </a:r>
            <a:r>
              <a:rPr lang="tr-TR" sz="2000" b="1" dirty="0">
                <a:latin typeface="Calibri" panose="020F0502020204030204" pitchFamily="34" charset="0"/>
              </a:rPr>
              <a:t>pusulası katlanırken </a:t>
            </a:r>
            <a:r>
              <a:rPr lang="tr-TR" sz="2000" b="1" dirty="0" smtClean="0">
                <a:latin typeface="Calibri" panose="020F0502020204030204" pitchFamily="34" charset="0"/>
              </a:rPr>
              <a:t>TERCİH </a:t>
            </a:r>
            <a:r>
              <a:rPr lang="tr-TR" sz="2000" b="1" dirty="0">
                <a:latin typeface="Calibri" panose="020F0502020204030204" pitchFamily="34" charset="0"/>
              </a:rPr>
              <a:t>mührü veya sandık kurulu mührü bir yere tersten geçmişse, iz ve leke yapmışsa, </a:t>
            </a:r>
            <a:endParaRPr lang="tr-TR" sz="2000" b="1" dirty="0" smtClean="0">
              <a:latin typeface="Calibri" panose="020F0502020204030204" pitchFamily="34" charset="0"/>
            </a:endParaRPr>
          </a:p>
          <a:p>
            <a:endParaRPr lang="tr-TR" dirty="0"/>
          </a:p>
        </p:txBody>
      </p:sp>
      <p:sp>
        <p:nvSpPr>
          <p:cNvPr id="4" name="Dikdörtgen 3"/>
          <p:cNvSpPr/>
          <p:nvPr/>
        </p:nvSpPr>
        <p:spPr>
          <a:xfrm>
            <a:off x="615856" y="5435025"/>
            <a:ext cx="9903853" cy="584775"/>
          </a:xfrm>
          <a:prstGeom prst="rect">
            <a:avLst/>
          </a:prstGeom>
          <a:noFill/>
        </p:spPr>
        <p:txBody>
          <a:bodyPr wrap="square" lIns="91440" tIns="45720" rIns="91440" bIns="45720">
            <a:spAutoFit/>
          </a:bodyPr>
          <a:lstStyle/>
          <a:p>
            <a:pPr algn="ctr"/>
            <a:r>
              <a:rPr lang="tr-TR" sz="3200" b="1" cap="none" spc="0" dirty="0" smtClean="0">
                <a:ln w="22225">
                  <a:solidFill>
                    <a:schemeClr val="accent2"/>
                  </a:solidFill>
                  <a:prstDash val="solid"/>
                </a:ln>
                <a:solidFill>
                  <a:schemeClr val="accent2">
                    <a:lumMod val="40000"/>
                    <a:lumOff val="60000"/>
                  </a:schemeClr>
                </a:solidFill>
                <a:effectLst/>
              </a:rPr>
              <a:t>OY PUSULASI KESİNLİKLE GEÇERLİDİR.</a:t>
            </a:r>
            <a:endParaRPr lang="tr-TR" sz="3200" b="1" cap="none" spc="0" dirty="0">
              <a:ln w="22225">
                <a:solidFill>
                  <a:schemeClr val="accent2"/>
                </a:solidFill>
                <a:prstDash val="solid"/>
              </a:ln>
              <a:solidFill>
                <a:schemeClr val="accent2">
                  <a:lumMod val="40000"/>
                  <a:lumOff val="60000"/>
                </a:schemeClr>
              </a:solidFill>
              <a:effectLst/>
            </a:endParaRP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18039092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Oy sayım-döküm işlemleri bittikten sonra ne yapılır?</a:t>
            </a:r>
            <a:endParaRPr lang="tr-TR" dirty="0"/>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13644" y="2294491"/>
            <a:ext cx="3940935" cy="4378192"/>
          </a:xfrm>
        </p:spPr>
      </p:pic>
      <p:sp>
        <p:nvSpPr>
          <p:cNvPr id="4" name="İçerik Yer Tutucusu 3"/>
          <p:cNvSpPr>
            <a:spLocks noGrp="1"/>
          </p:cNvSpPr>
          <p:nvPr>
            <p:ph sz="half" idx="2"/>
          </p:nvPr>
        </p:nvSpPr>
        <p:spPr/>
        <p:txBody>
          <a:bodyPr>
            <a:normAutofit/>
          </a:bodyPr>
          <a:lstStyle/>
          <a:p>
            <a:r>
              <a:rPr lang="tr-TR" sz="2400" dirty="0" smtClean="0"/>
              <a:t>Sandık sonuç tutanağı düzenlenir.</a:t>
            </a:r>
          </a:p>
          <a:p>
            <a:pPr marL="0" indent="0">
              <a:buNone/>
            </a:pPr>
            <a:endParaRPr lang="tr-TR" sz="2400" dirty="0" smtClean="0"/>
          </a:p>
          <a:p>
            <a:r>
              <a:rPr lang="tr-TR" sz="2400" dirty="0" smtClean="0"/>
              <a:t>Sandık kurulunun siyasi partili üyeleri ile müşahitlere </a:t>
            </a:r>
            <a:r>
              <a:rPr lang="tr-TR" sz="2400" b="1" dirty="0" smtClean="0"/>
              <a:t>ISLAK İMZALI MÜHÜRLÜ </a:t>
            </a:r>
            <a:r>
              <a:rPr lang="tr-TR" sz="2400" dirty="0" smtClean="0"/>
              <a:t>bir örneği verilir. </a:t>
            </a:r>
            <a:endParaRPr lang="tr-TR" sz="2400"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4108849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400" dirty="0" smtClean="0"/>
              <a:t>Sandık Kurulu </a:t>
            </a:r>
            <a:r>
              <a:rPr lang="tr-TR" sz="2400" dirty="0"/>
              <a:t>Ü</a:t>
            </a:r>
            <a:r>
              <a:rPr lang="tr-TR" sz="2400" dirty="0" smtClean="0"/>
              <a:t>yelerimiz Sandık </a:t>
            </a:r>
            <a:r>
              <a:rPr lang="tr-TR" sz="2400" dirty="0"/>
              <a:t>S</a:t>
            </a:r>
            <a:r>
              <a:rPr lang="tr-TR" sz="2400" dirty="0" smtClean="0"/>
              <a:t>onuç Tutanaklarını</a:t>
            </a:r>
            <a:r>
              <a:rPr lang="tr-TR" sz="2400" dirty="0"/>
              <a:t> </a:t>
            </a:r>
            <a:r>
              <a:rPr lang="tr-TR" sz="2400" dirty="0" smtClean="0"/>
              <a:t>Ne Yapmalı?</a:t>
            </a:r>
            <a:endParaRPr lang="tr-TR" sz="2400" dirty="0"/>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3731" y="2603500"/>
            <a:ext cx="7445351" cy="3416300"/>
          </a:xfr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1867346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latin typeface="Calibri" panose="020F0502020204030204" pitchFamily="34" charset="0"/>
              </a:rPr>
              <a:t>Sayıma ilişkin torbanın ilçe seçim kuruluna tesliminde nelere dikkat edilmeli?</a:t>
            </a:r>
            <a:r>
              <a:rPr lang="tr-TR" dirty="0"/>
              <a:t/>
            </a:r>
            <a:br>
              <a:rPr lang="tr-TR" dirty="0"/>
            </a:br>
            <a:endParaRPr lang="tr-TR" dirty="0"/>
          </a:p>
        </p:txBody>
      </p:sp>
      <p:sp>
        <p:nvSpPr>
          <p:cNvPr id="3" name="Metin Yer Tutucusu 2"/>
          <p:cNvSpPr>
            <a:spLocks noGrp="1"/>
          </p:cNvSpPr>
          <p:nvPr>
            <p:ph type="body" idx="1"/>
          </p:nvPr>
        </p:nvSpPr>
        <p:spPr/>
        <p:txBody>
          <a:bodyPr/>
          <a:lstStyle/>
          <a:p>
            <a:r>
              <a:rPr lang="tr-TR" sz="1800" b="1" dirty="0" smtClean="0">
                <a:latin typeface="Calibri" panose="020F0502020204030204" pitchFamily="34" charset="0"/>
              </a:rPr>
              <a:t>Sandık </a:t>
            </a:r>
            <a:r>
              <a:rPr lang="tr-TR" sz="1800" b="1" dirty="0">
                <a:latin typeface="Calibri" panose="020F0502020204030204" pitchFamily="34" charset="0"/>
              </a:rPr>
              <a:t>kurulu başkanı ve kurayla seçilecek en az iki üye tarafından </a:t>
            </a:r>
          </a:p>
        </p:txBody>
      </p:sp>
      <p:pic>
        <p:nvPicPr>
          <p:cNvPr id="7" name="İçerik Yer Tutucusu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11048" y="3213100"/>
            <a:ext cx="3313716" cy="2806700"/>
          </a:xfrm>
        </p:spPr>
      </p:pic>
      <p:sp>
        <p:nvSpPr>
          <p:cNvPr id="5" name="Metin Yer Tutucusu 4"/>
          <p:cNvSpPr>
            <a:spLocks noGrp="1"/>
          </p:cNvSpPr>
          <p:nvPr>
            <p:ph type="body" sz="quarter" idx="3"/>
          </p:nvPr>
        </p:nvSpPr>
        <p:spPr>
          <a:xfrm>
            <a:off x="6208712" y="2603500"/>
            <a:ext cx="4983029" cy="576262"/>
          </a:xfrm>
        </p:spPr>
        <p:txBody>
          <a:bodyPr/>
          <a:lstStyle/>
          <a:p>
            <a:r>
              <a:rPr lang="tr-TR" sz="1600" b="1" dirty="0" smtClean="0">
                <a:latin typeface="Calibri" panose="020F0502020204030204" pitchFamily="34" charset="0"/>
              </a:rPr>
              <a:t>Hiçbir </a:t>
            </a:r>
            <a:r>
              <a:rPr lang="tr-TR" sz="1600" b="1" dirty="0">
                <a:latin typeface="Calibri" panose="020F0502020204030204" pitchFamily="34" charset="0"/>
              </a:rPr>
              <a:t>yere uğranmaksızın en kısa zamanda, sandık kurulunun bağlı olduğu ilçe seçim kuruluna teslim edilir</a:t>
            </a:r>
            <a:r>
              <a:rPr lang="tr-TR" dirty="0"/>
              <a:t>. </a:t>
            </a:r>
          </a:p>
        </p:txBody>
      </p:sp>
      <p:pic>
        <p:nvPicPr>
          <p:cNvPr id="8" name="İçerik Yer Tutucusu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217569" y="3213100"/>
            <a:ext cx="2806700" cy="2806700"/>
          </a:xfrm>
        </p:spPr>
      </p:pic>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4055060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Şikayet Nedir?                                  İtiraz Nedir? </a:t>
            </a:r>
            <a:endParaRPr lang="tr-TR" b="1" dirty="0">
              <a:latin typeface="Calibri" panose="020F0502020204030204" pitchFamily="34" charset="0"/>
            </a:endParaRPr>
          </a:p>
        </p:txBody>
      </p:sp>
      <p:sp>
        <p:nvSpPr>
          <p:cNvPr id="3" name="Metin Yer Tutucusu 2"/>
          <p:cNvSpPr>
            <a:spLocks noGrp="1"/>
          </p:cNvSpPr>
          <p:nvPr>
            <p:ph type="body" idx="1"/>
          </p:nvPr>
        </p:nvSpPr>
        <p:spPr>
          <a:xfrm>
            <a:off x="7664027" y="2914704"/>
            <a:ext cx="3553472" cy="1813953"/>
          </a:xfrm>
        </p:spPr>
        <p:txBody>
          <a:bodyPr/>
          <a:lstStyle/>
          <a:p>
            <a:r>
              <a:rPr lang="tr-TR" b="1" dirty="0" smtClean="0"/>
              <a:t>Seçim kurullarına yapılan başvuruya </a:t>
            </a:r>
            <a:r>
              <a:rPr lang="tr-TR" b="1" dirty="0" smtClean="0">
                <a:solidFill>
                  <a:srgbClr val="0070C0"/>
                </a:solidFill>
              </a:rPr>
              <a:t>İTİRAZ</a:t>
            </a:r>
            <a:r>
              <a:rPr lang="tr-TR" b="1" dirty="0" smtClean="0"/>
              <a:t> denir. </a:t>
            </a:r>
            <a:endParaRPr lang="tr-TR" b="1" dirty="0"/>
          </a:p>
        </p:txBody>
      </p:sp>
      <p:pic>
        <p:nvPicPr>
          <p:cNvPr id="9" name="İçerik Yer Tutucusu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59548" y="2914704"/>
            <a:ext cx="2215228" cy="2840037"/>
          </a:xfrm>
        </p:spPr>
      </p:pic>
      <p:sp>
        <p:nvSpPr>
          <p:cNvPr id="5" name="Metin Yer Tutucusu 4"/>
          <p:cNvSpPr>
            <a:spLocks noGrp="1"/>
          </p:cNvSpPr>
          <p:nvPr>
            <p:ph type="body" sz="quarter" idx="3"/>
          </p:nvPr>
        </p:nvSpPr>
        <p:spPr>
          <a:xfrm>
            <a:off x="761378" y="4046591"/>
            <a:ext cx="3798170" cy="576262"/>
          </a:xfrm>
        </p:spPr>
        <p:txBody>
          <a:bodyPr/>
          <a:lstStyle/>
          <a:p>
            <a:r>
              <a:rPr lang="tr-TR" b="1" dirty="0" smtClean="0"/>
              <a:t>Sandık kurullarına yapılan başvuruya </a:t>
            </a:r>
            <a:r>
              <a:rPr lang="tr-TR" b="1" dirty="0" smtClean="0">
                <a:solidFill>
                  <a:srgbClr val="0070C0"/>
                </a:solidFill>
              </a:rPr>
              <a:t>ŞİKAYET </a:t>
            </a:r>
            <a:r>
              <a:rPr lang="tr-TR" b="1" dirty="0" smtClean="0"/>
              <a:t>denir</a:t>
            </a:r>
            <a:r>
              <a:rPr lang="tr-TR" dirty="0" smtClean="0"/>
              <a:t>. </a:t>
            </a:r>
            <a:endParaRPr lang="tr-TR" dirty="0"/>
          </a:p>
        </p:txBody>
      </p:sp>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4297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Örnek Dilekçeler</a:t>
            </a:r>
            <a:endParaRPr lang="tr-TR" b="1" dirty="0">
              <a:latin typeface="Calibri" panose="020F0502020204030204" pitchFamily="34" charset="0"/>
            </a:endParaRPr>
          </a:p>
        </p:txBody>
      </p:sp>
      <p:sp>
        <p:nvSpPr>
          <p:cNvPr id="3" name="Metin Yer Tutucusu 2"/>
          <p:cNvSpPr>
            <a:spLocks noGrp="1"/>
          </p:cNvSpPr>
          <p:nvPr>
            <p:ph type="body" idx="1"/>
          </p:nvPr>
        </p:nvSpPr>
        <p:spPr>
          <a:xfrm>
            <a:off x="7127386" y="2182670"/>
            <a:ext cx="4825157" cy="576262"/>
          </a:xfrm>
        </p:spPr>
        <p:txBody>
          <a:bodyPr/>
          <a:lstStyle/>
          <a:p>
            <a:r>
              <a:rPr lang="tr-TR" dirty="0" smtClean="0"/>
              <a:t>    İtiraz dilekçesi örneği</a:t>
            </a:r>
            <a:endParaRPr lang="tr-TR" dirty="0"/>
          </a:p>
        </p:txBody>
      </p:sp>
      <p:pic>
        <p:nvPicPr>
          <p:cNvPr id="8" name="İçerik Yer Tutucusu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31820" y="2758932"/>
            <a:ext cx="2987899" cy="3840481"/>
          </a:xfrm>
        </p:spPr>
      </p:pic>
      <p:sp>
        <p:nvSpPr>
          <p:cNvPr id="5" name="Metin Yer Tutucusu 4"/>
          <p:cNvSpPr>
            <a:spLocks noGrp="1"/>
          </p:cNvSpPr>
          <p:nvPr>
            <p:ph type="body" sz="quarter" idx="3"/>
          </p:nvPr>
        </p:nvSpPr>
        <p:spPr>
          <a:xfrm>
            <a:off x="163648" y="2182670"/>
            <a:ext cx="4825159" cy="576262"/>
          </a:xfrm>
        </p:spPr>
        <p:txBody>
          <a:bodyPr/>
          <a:lstStyle/>
          <a:p>
            <a:r>
              <a:rPr lang="tr-TR" dirty="0" smtClean="0"/>
              <a:t>             Şikayet dilekçesi örneği</a:t>
            </a:r>
            <a:endParaRPr lang="tr-TR" dirty="0"/>
          </a:p>
        </p:txBody>
      </p:sp>
      <p:pic>
        <p:nvPicPr>
          <p:cNvPr id="9" name="İçerik Yer Tutucusu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1433383" y="2853310"/>
            <a:ext cx="3303373" cy="3871103"/>
          </a:xfrm>
        </p:spPr>
      </p:pic>
      <p:pic>
        <p:nvPicPr>
          <p:cNvPr id="10" name="Resim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4177172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400" b="1" dirty="0" smtClean="0"/>
              <a:t>UYARI</a:t>
            </a:r>
            <a:endParaRPr lang="tr-TR" sz="4400" b="1" dirty="0"/>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44046" y="2603500"/>
            <a:ext cx="4042958" cy="3416300"/>
          </a:xfrm>
        </p:spPr>
      </p:pic>
      <p:sp>
        <p:nvSpPr>
          <p:cNvPr id="4" name="İçerik Yer Tutucusu 3"/>
          <p:cNvSpPr>
            <a:spLocks noGrp="1"/>
          </p:cNvSpPr>
          <p:nvPr>
            <p:ph sz="half" idx="2"/>
          </p:nvPr>
        </p:nvSpPr>
        <p:spPr/>
        <p:txBody>
          <a:bodyPr>
            <a:normAutofit fontScale="77500" lnSpcReduction="20000"/>
          </a:bodyPr>
          <a:lstStyle/>
          <a:p>
            <a:pPr marL="0" indent="0">
              <a:buNone/>
            </a:pPr>
            <a:endParaRPr lang="tr-TR" dirty="0" smtClean="0"/>
          </a:p>
          <a:p>
            <a:pPr marL="0" indent="0">
              <a:buNone/>
            </a:pPr>
            <a:endParaRPr lang="tr-TR" dirty="0"/>
          </a:p>
          <a:p>
            <a:pPr>
              <a:buFont typeface="Wingdings" panose="05000000000000000000" pitchFamily="2" charset="2"/>
              <a:buChar char="Ø"/>
            </a:pPr>
            <a:r>
              <a:rPr lang="tr-TR" sz="3600" dirty="0" smtClean="0"/>
              <a:t>Şikayet için son süre sayım tamamlanıp sandık torbası mühürlenene kadardır. </a:t>
            </a:r>
          </a:p>
          <a:p>
            <a:pPr marL="0" indent="0">
              <a:buNone/>
            </a:pPr>
            <a:endParaRPr lang="tr-TR" sz="3600" b="1" dirty="0" smtClean="0"/>
          </a:p>
          <a:p>
            <a:pPr>
              <a:buFont typeface="Wingdings" panose="05000000000000000000" pitchFamily="2" charset="2"/>
              <a:buChar char="Ø"/>
            </a:pPr>
            <a:r>
              <a:rPr lang="tr-TR" sz="3600" b="1" dirty="0" smtClean="0"/>
              <a:t>İtiraz </a:t>
            </a:r>
            <a:r>
              <a:rPr lang="tr-TR" sz="3600" b="1" dirty="0"/>
              <a:t>için son süre </a:t>
            </a:r>
            <a:r>
              <a:rPr lang="tr-TR" sz="3600" b="1" dirty="0" smtClean="0"/>
              <a:t>18 </a:t>
            </a:r>
            <a:r>
              <a:rPr lang="tr-TR" sz="3600" b="1" dirty="0" smtClean="0"/>
              <a:t>Nisan </a:t>
            </a:r>
            <a:r>
              <a:rPr lang="tr-TR" sz="3600" b="1" dirty="0"/>
              <a:t>Salı </a:t>
            </a:r>
            <a:r>
              <a:rPr lang="tr-TR" sz="3600" b="1" dirty="0" smtClean="0"/>
              <a:t>Saat </a:t>
            </a:r>
            <a:r>
              <a:rPr lang="tr-TR" sz="3600" b="1" dirty="0" smtClean="0"/>
              <a:t>15:00</a:t>
            </a:r>
            <a:endParaRPr lang="tr-TR" sz="3600" b="1"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751255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Calibri" panose="020F0502020204030204" pitchFamily="34" charset="0"/>
              </a:rPr>
              <a:t>Önemli Hatırlatma…</a:t>
            </a:r>
            <a:endParaRPr lang="tr-TR" b="1" dirty="0">
              <a:latin typeface="Calibri" panose="020F0502020204030204" pitchFamily="34" charset="0"/>
            </a:endParaRP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3950" y="2276316"/>
            <a:ext cx="9620518" cy="3942409"/>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1918084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07835" y="3087840"/>
            <a:ext cx="3057143" cy="2447619"/>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7494" y="1"/>
            <a:ext cx="940158" cy="1680632"/>
          </a:xfrm>
          <a:prstGeom prst="rect">
            <a:avLst/>
          </a:prstGeom>
        </p:spPr>
      </p:pic>
    </p:spTree>
    <p:extLst>
      <p:ext uri="{BB962C8B-B14F-4D97-AF65-F5344CB8AC3E}">
        <p14:creationId xmlns:p14="http://schemas.microsoft.com/office/powerpoint/2010/main" val="29188390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Toplantı Odası">
  <a:themeElements>
    <a:clrScheme name="İyon Toplantı Odası">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yon Toplantı Odası">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Toplantı Odası">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Organic</Template>
  <TotalTime>827</TotalTime>
  <Words>995</Words>
  <Application>Microsoft Office PowerPoint</Application>
  <PresentationFormat>Geniş ekran</PresentationFormat>
  <Paragraphs>118</Paragraphs>
  <Slides>29</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29</vt:i4>
      </vt:variant>
    </vt:vector>
  </HeadingPairs>
  <TitlesOfParts>
    <vt:vector size="36" baseType="lpstr">
      <vt:lpstr>Arial</vt:lpstr>
      <vt:lpstr>Calibri</vt:lpstr>
      <vt:lpstr>Century Gothic</vt:lpstr>
      <vt:lpstr>Symbol</vt:lpstr>
      <vt:lpstr>Wingdings</vt:lpstr>
      <vt:lpstr>Wingdings 3</vt:lpstr>
      <vt:lpstr>İyon Toplantı Odası</vt:lpstr>
      <vt:lpstr>SANDIK KURULU ÜYESİ ve MÜŞAHİT EĞİTİM SUNUMU</vt:lpstr>
      <vt:lpstr>Sandık kurulu üyesi ile müşahit arasındaki fark nedir?</vt:lpstr>
      <vt:lpstr>Sandık kurulları oy verme işlemleri başlamadan bir saat önce toplanır.</vt:lpstr>
      <vt:lpstr>Oy verme işlemi hangi ilde ne zaman başlar?   Sarı illerde saat 08:00’da, Yeşil illerde 07:00’da başlayacaktır. </vt:lpstr>
      <vt:lpstr>Sandık kurulu üyelerimiz ve müşahitlerimiz saat kaçta görevlerinin başında olmalıdır?</vt:lpstr>
      <vt:lpstr>Sandık kurulu üyelerimiz görevlerine geç kalırsa ne olur?</vt:lpstr>
      <vt:lpstr>Sandık kurulu üye sayısı 3’ten az olursa müşahitlerimiz ne yapmalı?</vt:lpstr>
      <vt:lpstr>Oy verme işlemlerine geçmeden önce sandık kurullarının yapacağı işler nelerdir?</vt:lpstr>
      <vt:lpstr>Oy verme işlemlerine geçmeden önce özellikle nelere dikkat edilmeli?</vt:lpstr>
      <vt:lpstr>PowerPoint Sunusu</vt:lpstr>
      <vt:lpstr>Kimlik tespiti nasıl yapılır? </vt:lpstr>
      <vt:lpstr>Oy kullanacak seçmen hangi konularda bilgilendirilebilir?</vt:lpstr>
      <vt:lpstr>Sandık kurulu üyeleri ile kolluk güçleri oylarını nasıl kullanır?</vt:lpstr>
      <vt:lpstr>Engelliler nasıl oy kullanır? </vt:lpstr>
      <vt:lpstr>Okuma yazma ve Türkçe bilmeyen seçmenler nasıl oy kullanır?</vt:lpstr>
      <vt:lpstr>Oy verme işlemi saat kaçta biter sayım döküm saat kaçta başlar?</vt:lpstr>
      <vt:lpstr>Önemli uyarı !!!</vt:lpstr>
      <vt:lpstr>Hangi zarflar geçersizdir? </vt:lpstr>
      <vt:lpstr>Zarf sayısı oy kullanan seçmen sayısı ile aynı değilse ne olur? </vt:lpstr>
      <vt:lpstr>Hangi oy pusulaları geçersizdir?</vt:lpstr>
      <vt:lpstr>Ancak……</vt:lpstr>
      <vt:lpstr>Oy sayım-döküm işlemleri bittikten sonra ne yapılır?</vt:lpstr>
      <vt:lpstr>Sandık Kurulu Üyelerimiz Sandık Sonuç Tutanaklarını Ne Yapmalı?</vt:lpstr>
      <vt:lpstr>Sayıma ilişkin torbanın ilçe seçim kuruluna tesliminde nelere dikkat edilmeli? </vt:lpstr>
      <vt:lpstr>Şikayet Nedir?                                  İtiraz Nedir? </vt:lpstr>
      <vt:lpstr>Örnek Dilekçeler</vt:lpstr>
      <vt:lpstr>UYARI</vt:lpstr>
      <vt:lpstr>Önemli Hatırlatma…</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SANDIK KURULU ÜYESİ ve MÜŞAHİT EĞİTİM SUNUMU</dc:title>
  <dc:creator>pavillion</dc:creator>
  <cp:lastModifiedBy>Nevruz UĞUR</cp:lastModifiedBy>
  <cp:revision>64</cp:revision>
  <dcterms:created xsi:type="dcterms:W3CDTF">2015-10-07T07:17:18Z</dcterms:created>
  <dcterms:modified xsi:type="dcterms:W3CDTF">2017-03-30T12:47:11Z</dcterms:modified>
</cp:coreProperties>
</file>